
<file path=[Content_Types].xml><?xml version="1.0" encoding="utf-8"?>
<Types xmlns="http://schemas.openxmlformats.org/package/2006/content-types">
  <Override PartName="/ppt/tags/tag8.xml" ContentType="application/vnd.openxmlformats-officedocument.presentationml.tags+xml"/>
  <Override PartName="/ppt/notesSlides/notesSlide2.xml" ContentType="application/vnd.openxmlformats-officedocument.presentationml.notesSlide+xml"/>
  <Override PartName="/ppt/slides/slide4.xml" ContentType="application/vnd.openxmlformats-officedocument.presentationml.slide+xml"/>
  <Override PartName="/ppt/slideLayouts/slideLayout6.xml" ContentType="application/vnd.openxmlformats-officedocument.presentationml.slideLayout+xml"/>
  <Override PartName="/ppt/tags/tag4.xml" ContentType="application/vnd.openxmlformats-officedocument.presentationml.tags+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tags/tag2.xml" ContentType="application/vnd.openxmlformats-officedocument.presentationml.tags+xml"/>
  <Override PartName="/ppt/tags/tag49.xml" ContentType="application/vnd.openxmlformats-officedocument.presentationml.tags+xml"/>
  <Override PartName="/ppt/tags/tag58.xml" ContentType="application/vnd.openxmlformats-officedocument.presentationml.tags+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tags/tag29.xml" ContentType="application/vnd.openxmlformats-officedocument.presentationml.tags+xml"/>
  <Override PartName="/ppt/tags/tag38.xml" ContentType="application/vnd.openxmlformats-officedocument.presentationml.tags+xml"/>
  <Override PartName="/ppt/tags/tag47.xml" ContentType="application/vnd.openxmlformats-officedocument.presentationml.tags+xml"/>
  <Override PartName="/ppt/tags/tag56.xml" ContentType="application/vnd.openxmlformats-officedocument.presentationml.tags+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tags/tag16.xml" ContentType="application/vnd.openxmlformats-officedocument.presentationml.tags+xml"/>
  <Override PartName="/ppt/tags/tag18.xml" ContentType="application/vnd.openxmlformats-officedocument.presentationml.tags+xml"/>
  <Override PartName="/ppt/tags/tag27.xml" ContentType="application/vnd.openxmlformats-officedocument.presentationml.tags+xml"/>
  <Override PartName="/ppt/tags/tag36.xml" ContentType="application/vnd.openxmlformats-officedocument.presentationml.tags+xml"/>
  <Override PartName="/ppt/tags/tag45.xml" ContentType="application/vnd.openxmlformats-officedocument.presentationml.tags+xml"/>
  <Override PartName="/ppt/tags/tag54.xml" ContentType="application/vnd.openxmlformats-officedocument.presentationml.tags+xml"/>
  <Override PartName="/ppt/tags/tag14.xml" ContentType="application/vnd.openxmlformats-officedocument.presentationml.tags+xml"/>
  <Override PartName="/ppt/tags/tag25.xml" ContentType="application/vnd.openxmlformats-officedocument.presentationml.tags+xml"/>
  <Override PartName="/ppt/tags/tag34.xml" ContentType="application/vnd.openxmlformats-officedocument.presentationml.tags+xml"/>
  <Override PartName="/ppt/tags/tag43.xml" ContentType="application/vnd.openxmlformats-officedocument.presentationml.tags+xml"/>
  <Override PartName="/ppt/tags/tag52.xml" ContentType="application/vnd.openxmlformats-officedocument.presentationml.tags+xml"/>
  <Override PartName="/ppt/tags/tag12.xml" ContentType="application/vnd.openxmlformats-officedocument.presentationml.tags+xml"/>
  <Override PartName="/ppt/tags/tag23.xml" ContentType="application/vnd.openxmlformats-officedocument.presentationml.tags+xml"/>
  <Override PartName="/ppt/tags/tag32.xml" ContentType="application/vnd.openxmlformats-officedocument.presentationml.tags+xml"/>
  <Override PartName="/ppt/tags/tag41.xml" ContentType="application/vnd.openxmlformats-officedocument.presentationml.tags+xml"/>
  <Override PartName="/ppt/tags/tag50.xml" ContentType="application/vnd.openxmlformats-officedocument.presentationml.tags+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tags/tag9.xml" ContentType="application/vnd.openxmlformats-officedocument.presentationml.tags+xml"/>
  <Override PartName="/ppt/tags/tag10.xml" ContentType="application/vnd.openxmlformats-officedocument.presentationml.tags+xml"/>
  <Override PartName="/ppt/tags/tag21.xml" ContentType="application/vnd.openxmlformats-officedocument.presentationml.tags+xml"/>
  <Override PartName="/ppt/tags/tag30.xml" ContentType="application/vnd.openxmlformats-officedocument.presentationml.tags+xml"/>
  <Override PartName="/ppt/slideMasters/slideMaster2.xml" ContentType="application/vnd.openxmlformats-officedocument.presentationml.slideMaster+xml"/>
  <Override PartName="/ppt/slides/slide5.xml" ContentType="application/vnd.openxmlformats-officedocument.presentationml.slide+xml"/>
  <Default Extension="png" ContentType="image/png"/>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tags/tag7.xml" ContentType="application/vnd.openxmlformats-officedocument.presentationml.tags+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tags/tag5.xml" ContentType="application/vnd.openxmlformats-officedocument.presentationml.tags+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tags/tag3.xml" ContentType="application/vnd.openxmlformats-officedocument.presentationml.tags+xml"/>
  <Override PartName="/ppt/tags/tag39.xml" ContentType="application/vnd.openxmlformats-officedocument.presentationml.tags+xml"/>
  <Override PartName="/ppt/tags/tag59.xml" ContentType="application/vnd.openxmlformats-officedocument.presentationml.tags+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tags/tag1.xml" ContentType="application/vnd.openxmlformats-officedocument.presentationml.tags+xml"/>
  <Override PartName="/ppt/tags/tag19.xml" ContentType="application/vnd.openxmlformats-officedocument.presentationml.tags+xml"/>
  <Override PartName="/ppt/tags/tag28.xml" ContentType="application/vnd.openxmlformats-officedocument.presentationml.tags+xml"/>
  <Override PartName="/ppt/tags/tag37.xml" ContentType="application/vnd.openxmlformats-officedocument.presentationml.tags+xml"/>
  <Override PartName="/ppt/tags/tag48.xml" ContentType="application/vnd.openxmlformats-officedocument.presentationml.tags+xml"/>
  <Override PartName="/ppt/tags/tag57.xml" ContentType="application/vnd.openxmlformats-officedocument.presentationml.tags+xml"/>
  <Override PartName="/docProps/app.xml" ContentType="application/vnd.openxmlformats-officedocument.extended-properties+xml"/>
  <Override PartName="/ppt/slides/slide11.xml" ContentType="application/vnd.openxmlformats-officedocument.presentationml.slide+xml"/>
  <Override PartName="/ppt/tags/tag17.xml" ContentType="application/vnd.openxmlformats-officedocument.presentationml.tags+xml"/>
  <Override PartName="/ppt/tags/tag26.xml" ContentType="application/vnd.openxmlformats-officedocument.presentationml.tags+xml"/>
  <Override PartName="/ppt/tags/tag35.xml" ContentType="application/vnd.openxmlformats-officedocument.presentationml.tags+xml"/>
  <Override PartName="/ppt/tags/tag46.xml" ContentType="application/vnd.openxmlformats-officedocument.presentationml.tags+xml"/>
  <Override PartName="/ppt/tags/tag55.xml" ContentType="application/vnd.openxmlformats-officedocument.presentationml.tags+xml"/>
  <Override PartName="/ppt/slideLayouts/slideLayout10.xml" ContentType="application/vnd.openxmlformats-officedocument.presentationml.slideLayout+xml"/>
  <Override PartName="/ppt/tags/tag15.xml" ContentType="application/vnd.openxmlformats-officedocument.presentationml.tags+xml"/>
  <Override PartName="/ppt/tags/tag24.xml" ContentType="application/vnd.openxmlformats-officedocument.presentationml.tags+xml"/>
  <Override PartName="/ppt/tags/tag33.xml" ContentType="application/vnd.openxmlformats-officedocument.presentationml.tags+xml"/>
  <Override PartName="/ppt/tags/tag44.xml" ContentType="application/vnd.openxmlformats-officedocument.presentationml.tags+xml"/>
  <Override PartName="/ppt/tags/tag53.xml" ContentType="application/vnd.openxmlformats-officedocument.presentationml.tags+xml"/>
  <Override PartName="/ppt/tags/tag13.xml" ContentType="application/vnd.openxmlformats-officedocument.presentationml.tags+xml"/>
  <Override PartName="/ppt/tags/tag22.xml" ContentType="application/vnd.openxmlformats-officedocument.presentationml.tags+xml"/>
  <Override PartName="/ppt/tags/tag31.xml" ContentType="application/vnd.openxmlformats-officedocument.presentationml.tags+xml"/>
  <Override PartName="/ppt/tags/tag40.xml" ContentType="application/vnd.openxmlformats-officedocument.presentationml.tags+xml"/>
  <Override PartName="/ppt/tags/tag42.xml" ContentType="application/vnd.openxmlformats-officedocument.presentationml.tags+xml"/>
  <Override PartName="/ppt/tags/tag51.xml" ContentType="application/vnd.openxmlformats-officedocument.presentationml.tags+xml"/>
  <Override PartName="/ppt/slides/slide8.xml" ContentType="application/vnd.openxmlformats-officedocument.presentationml.slide+xml"/>
  <Override PartName="/ppt/handoutMasters/handoutMaster1.xml" ContentType="application/vnd.openxmlformats-officedocument.presentationml.handoutMaster+xml"/>
  <Override PartName="/ppt/tags/tag11.xml" ContentType="application/vnd.openxmlformats-officedocument.presentationml.tags+xml"/>
  <Override PartName="/ppt/tags/tag20.xml" ContentType="application/vnd.openxmlformats-officedocument.presentationml.tags+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tags/tag6.xml" ContentType="application/vnd.openxmlformats-officedocument.presentationml.tags+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theme/theme3.xml" ContentType="application/vnd.openxmlformats-officedocument.them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723" r:id="rId2"/>
  </p:sldMasterIdLst>
  <p:notesMasterIdLst>
    <p:notesMasterId r:id="rId20"/>
  </p:notesMasterIdLst>
  <p:handoutMasterIdLst>
    <p:handoutMasterId r:id="rId21"/>
  </p:handoutMasterIdLst>
  <p:sldIdLst>
    <p:sldId id="257" r:id="rId3"/>
    <p:sldId id="293" r:id="rId4"/>
    <p:sldId id="396" r:id="rId5"/>
    <p:sldId id="393" r:id="rId6"/>
    <p:sldId id="394" r:id="rId7"/>
    <p:sldId id="397" r:id="rId8"/>
    <p:sldId id="423" r:id="rId9"/>
    <p:sldId id="425" r:id="rId10"/>
    <p:sldId id="416" r:id="rId11"/>
    <p:sldId id="414" r:id="rId12"/>
    <p:sldId id="419" r:id="rId13"/>
    <p:sldId id="415" r:id="rId14"/>
    <p:sldId id="417" r:id="rId15"/>
    <p:sldId id="422" r:id="rId16"/>
    <p:sldId id="421" r:id="rId17"/>
    <p:sldId id="404" r:id="rId18"/>
    <p:sldId id="418" r:id="rId19"/>
  </p:sldIdLst>
  <p:sldSz cx="9144000" cy="6858000" type="screen4x3"/>
  <p:notesSz cx="6648450" cy="9896475"/>
  <p:defaultTextStyle>
    <a:defPPr>
      <a:defRPr lang="fr-FR"/>
    </a:defPPr>
    <a:lvl1pPr algn="l" rtl="0" fontAlgn="base">
      <a:spcBef>
        <a:spcPct val="0"/>
      </a:spcBef>
      <a:spcAft>
        <a:spcPct val="0"/>
      </a:spcAft>
      <a:defRPr kern="1200">
        <a:solidFill>
          <a:schemeClr val="tx1"/>
        </a:solidFill>
        <a:latin typeface="Arial" pitchFamily="34" charset="0"/>
        <a:ea typeface="ＭＳ Ｐゴシック"/>
        <a:cs typeface="ＭＳ Ｐゴシック"/>
      </a:defRPr>
    </a:lvl1pPr>
    <a:lvl2pPr marL="457200" algn="l" rtl="0" fontAlgn="base">
      <a:spcBef>
        <a:spcPct val="0"/>
      </a:spcBef>
      <a:spcAft>
        <a:spcPct val="0"/>
      </a:spcAft>
      <a:defRPr kern="1200">
        <a:solidFill>
          <a:schemeClr val="tx1"/>
        </a:solidFill>
        <a:latin typeface="Arial" pitchFamily="34" charset="0"/>
        <a:ea typeface="ＭＳ Ｐゴシック"/>
        <a:cs typeface="ＭＳ Ｐゴシック"/>
      </a:defRPr>
    </a:lvl2pPr>
    <a:lvl3pPr marL="914400" algn="l" rtl="0" fontAlgn="base">
      <a:spcBef>
        <a:spcPct val="0"/>
      </a:spcBef>
      <a:spcAft>
        <a:spcPct val="0"/>
      </a:spcAft>
      <a:defRPr kern="1200">
        <a:solidFill>
          <a:schemeClr val="tx1"/>
        </a:solidFill>
        <a:latin typeface="Arial" pitchFamily="34" charset="0"/>
        <a:ea typeface="ＭＳ Ｐゴシック"/>
        <a:cs typeface="ＭＳ Ｐゴシック"/>
      </a:defRPr>
    </a:lvl3pPr>
    <a:lvl4pPr marL="1371600" algn="l" rtl="0" fontAlgn="base">
      <a:spcBef>
        <a:spcPct val="0"/>
      </a:spcBef>
      <a:spcAft>
        <a:spcPct val="0"/>
      </a:spcAft>
      <a:defRPr kern="1200">
        <a:solidFill>
          <a:schemeClr val="tx1"/>
        </a:solidFill>
        <a:latin typeface="Arial" pitchFamily="34" charset="0"/>
        <a:ea typeface="ＭＳ Ｐゴシック"/>
        <a:cs typeface="ＭＳ Ｐゴシック"/>
      </a:defRPr>
    </a:lvl4pPr>
    <a:lvl5pPr marL="1828800" algn="l" rtl="0" fontAlgn="base">
      <a:spcBef>
        <a:spcPct val="0"/>
      </a:spcBef>
      <a:spcAft>
        <a:spcPct val="0"/>
      </a:spcAft>
      <a:defRPr kern="1200">
        <a:solidFill>
          <a:schemeClr val="tx1"/>
        </a:solidFill>
        <a:latin typeface="Arial" pitchFamily="34" charset="0"/>
        <a:ea typeface="ＭＳ Ｐゴシック"/>
        <a:cs typeface="ＭＳ Ｐゴシック"/>
      </a:defRPr>
    </a:lvl5pPr>
    <a:lvl6pPr marL="2286000" algn="l" defTabSz="914400" rtl="0" eaLnBrk="1" latinLnBrk="0" hangingPunct="1">
      <a:defRPr kern="1200">
        <a:solidFill>
          <a:schemeClr val="tx1"/>
        </a:solidFill>
        <a:latin typeface="Arial" pitchFamily="34" charset="0"/>
        <a:ea typeface="ＭＳ Ｐゴシック"/>
        <a:cs typeface="ＭＳ Ｐゴシック"/>
      </a:defRPr>
    </a:lvl6pPr>
    <a:lvl7pPr marL="2743200" algn="l" defTabSz="914400" rtl="0" eaLnBrk="1" latinLnBrk="0" hangingPunct="1">
      <a:defRPr kern="1200">
        <a:solidFill>
          <a:schemeClr val="tx1"/>
        </a:solidFill>
        <a:latin typeface="Arial" pitchFamily="34" charset="0"/>
        <a:ea typeface="ＭＳ Ｐゴシック"/>
        <a:cs typeface="ＭＳ Ｐゴシック"/>
      </a:defRPr>
    </a:lvl7pPr>
    <a:lvl8pPr marL="3200400" algn="l" defTabSz="914400" rtl="0" eaLnBrk="1" latinLnBrk="0" hangingPunct="1">
      <a:defRPr kern="1200">
        <a:solidFill>
          <a:schemeClr val="tx1"/>
        </a:solidFill>
        <a:latin typeface="Arial" pitchFamily="34" charset="0"/>
        <a:ea typeface="ＭＳ Ｐゴシック"/>
        <a:cs typeface="ＭＳ Ｐゴシック"/>
      </a:defRPr>
    </a:lvl8pPr>
    <a:lvl9pPr marL="3657600" algn="l" defTabSz="914400" rtl="0" eaLnBrk="1" latinLnBrk="0" hangingPunct="1">
      <a:defRPr kern="1200">
        <a:solidFill>
          <a:schemeClr val="tx1"/>
        </a:solidFill>
        <a:latin typeface="Arial" pitchFamily="34" charset="0"/>
        <a:ea typeface="ＭＳ Ｐゴシック"/>
        <a:cs typeface="ＭＳ Ｐゴシック"/>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CC00"/>
    <a:srgbClr val="333333"/>
    <a:srgbClr val="FF0000"/>
    <a:srgbClr val="3B5998"/>
    <a:srgbClr val="003399"/>
    <a:srgbClr val="0033CC"/>
    <a:srgbClr val="0066CC"/>
    <a:srgbClr val="3366CC"/>
  </p:clrMru>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ED083AE6-46FA-4A59-8FB0-9F97EB10719F}" styleName="Style léger 3 - Accentuation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F5AB1C69-6EDB-4FF4-983F-18BD219EF322}" styleName="Style moyen 2 - Accentuation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D03447BB-5D67-496B-8E87-E561075AD55C}" styleName="Style foncé 1 - Accentuation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B344D84-9AFB-497E-A393-DC336BA19D2E}" styleName="Style moyen 3 - Accentuation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32" autoAdjust="0"/>
    <p:restoredTop sz="85009" autoAdjust="0"/>
  </p:normalViewPr>
  <p:slideViewPr>
    <p:cSldViewPr>
      <p:cViewPr varScale="1">
        <p:scale>
          <a:sx n="89" d="100"/>
          <a:sy n="89" d="100"/>
        </p:scale>
        <p:origin x="-948" y="-96"/>
      </p:cViewPr>
      <p:guideLst>
        <p:guide orient="horz" pos="2160"/>
        <p:guide pos="2880"/>
      </p:guideLst>
    </p:cSldViewPr>
  </p:slideViewPr>
  <p:notesTextViewPr>
    <p:cViewPr>
      <p:scale>
        <a:sx n="100" d="100"/>
        <a:sy n="100" d="100"/>
      </p:scale>
      <p:origin x="0" y="0"/>
    </p:cViewPr>
  </p:notesTextViewPr>
  <p:sorterViewPr>
    <p:cViewPr>
      <p:scale>
        <a:sx n="90" d="100"/>
        <a:sy n="90" d="100"/>
      </p:scale>
      <p:origin x="0" y="0"/>
    </p:cViewPr>
  </p:sorterViewPr>
  <p:notesViewPr>
    <p:cSldViewPr>
      <p:cViewPr varScale="1">
        <p:scale>
          <a:sx n="49" d="100"/>
          <a:sy n="49" d="100"/>
        </p:scale>
        <p:origin x="-2730" y="-108"/>
      </p:cViewPr>
      <p:guideLst>
        <p:guide orient="horz" pos="3117"/>
        <p:guide pos="2094"/>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881313" cy="493713"/>
          </a:xfrm>
          <a:prstGeom prst="rect">
            <a:avLst/>
          </a:prstGeom>
        </p:spPr>
        <p:txBody>
          <a:bodyPr vert="horz" lIns="91260" tIns="45630" rIns="91260" bIns="45630" rtlCol="0"/>
          <a:lstStyle>
            <a:lvl1pPr algn="l">
              <a:defRPr sz="1300">
                <a:latin typeface="Arial" pitchFamily="34" charset="0"/>
                <a:ea typeface="+mn-ea"/>
                <a:cs typeface="+mn-cs"/>
              </a:defRPr>
            </a:lvl1pPr>
          </a:lstStyle>
          <a:p>
            <a:pPr>
              <a:defRPr/>
            </a:pPr>
            <a:endParaRPr lang="fr-FR"/>
          </a:p>
        </p:txBody>
      </p:sp>
      <p:sp>
        <p:nvSpPr>
          <p:cNvPr id="3" name="Espace réservé de la date 2"/>
          <p:cNvSpPr>
            <a:spLocks noGrp="1"/>
          </p:cNvSpPr>
          <p:nvPr>
            <p:ph type="dt" sz="quarter" idx="1"/>
          </p:nvPr>
        </p:nvSpPr>
        <p:spPr>
          <a:xfrm>
            <a:off x="3765550" y="0"/>
            <a:ext cx="2881313" cy="493713"/>
          </a:xfrm>
          <a:prstGeom prst="rect">
            <a:avLst/>
          </a:prstGeom>
        </p:spPr>
        <p:txBody>
          <a:bodyPr vert="horz" wrap="square" lIns="91260" tIns="45630" rIns="91260" bIns="45630" numCol="1" anchor="t" anchorCtr="0" compatLnSpc="1">
            <a:prstTxWarp prst="textNoShape">
              <a:avLst/>
            </a:prstTxWarp>
          </a:bodyPr>
          <a:lstStyle>
            <a:lvl1pPr algn="r">
              <a:defRPr sz="1300">
                <a:latin typeface="Arial" pitchFamily="34" charset="0"/>
                <a:ea typeface="ＭＳ Ｐゴシック" charset="-128"/>
                <a:cs typeface="+mn-cs"/>
              </a:defRPr>
            </a:lvl1pPr>
          </a:lstStyle>
          <a:p>
            <a:pPr>
              <a:defRPr/>
            </a:pPr>
            <a:fld id="{3C83AD24-1CD1-4CFF-A0E5-E429A619E27F}" type="datetimeFigureOut">
              <a:rPr lang="fr-FR"/>
              <a:pPr>
                <a:defRPr/>
              </a:pPr>
              <a:t>06/03/2012</a:t>
            </a:fld>
            <a:endParaRPr lang="fr-FR"/>
          </a:p>
        </p:txBody>
      </p:sp>
      <p:sp>
        <p:nvSpPr>
          <p:cNvPr id="4" name="Espace réservé du pied de page 3"/>
          <p:cNvSpPr>
            <a:spLocks noGrp="1"/>
          </p:cNvSpPr>
          <p:nvPr>
            <p:ph type="ftr" sz="quarter" idx="2"/>
          </p:nvPr>
        </p:nvSpPr>
        <p:spPr>
          <a:xfrm>
            <a:off x="0" y="9401175"/>
            <a:ext cx="2881313" cy="493713"/>
          </a:xfrm>
          <a:prstGeom prst="rect">
            <a:avLst/>
          </a:prstGeom>
        </p:spPr>
        <p:txBody>
          <a:bodyPr vert="horz" lIns="91260" tIns="45630" rIns="91260" bIns="45630" rtlCol="0" anchor="b"/>
          <a:lstStyle>
            <a:lvl1pPr algn="l">
              <a:defRPr sz="1300">
                <a:latin typeface="Arial" pitchFamily="34" charset="0"/>
                <a:ea typeface="+mn-ea"/>
                <a:cs typeface="+mn-cs"/>
              </a:defRPr>
            </a:lvl1pPr>
          </a:lstStyle>
          <a:p>
            <a:pPr>
              <a:defRPr/>
            </a:pPr>
            <a:endParaRPr lang="fr-FR"/>
          </a:p>
        </p:txBody>
      </p:sp>
      <p:sp>
        <p:nvSpPr>
          <p:cNvPr id="5" name="Espace réservé du numéro de diapositive 4"/>
          <p:cNvSpPr>
            <a:spLocks noGrp="1"/>
          </p:cNvSpPr>
          <p:nvPr>
            <p:ph type="sldNum" sz="quarter" idx="3"/>
          </p:nvPr>
        </p:nvSpPr>
        <p:spPr>
          <a:xfrm>
            <a:off x="3765550" y="9401175"/>
            <a:ext cx="2881313" cy="493713"/>
          </a:xfrm>
          <a:prstGeom prst="rect">
            <a:avLst/>
          </a:prstGeom>
        </p:spPr>
        <p:txBody>
          <a:bodyPr vert="horz" wrap="square" lIns="91260" tIns="45630" rIns="91260" bIns="45630" numCol="1" anchor="b" anchorCtr="0" compatLnSpc="1">
            <a:prstTxWarp prst="textNoShape">
              <a:avLst/>
            </a:prstTxWarp>
          </a:bodyPr>
          <a:lstStyle>
            <a:lvl1pPr algn="r">
              <a:defRPr sz="1300">
                <a:latin typeface="Arial" pitchFamily="34" charset="0"/>
                <a:ea typeface="ＭＳ Ｐゴシック" charset="-128"/>
                <a:cs typeface="+mn-cs"/>
              </a:defRPr>
            </a:lvl1pPr>
          </a:lstStyle>
          <a:p>
            <a:pPr>
              <a:defRPr/>
            </a:pPr>
            <a:fld id="{42E9A250-1443-475A-98F0-5E398929C49E}" type="slidenum">
              <a:rPr lang="fr-FR"/>
              <a:pPr>
                <a:defRPr/>
              </a:pPr>
              <a:t>‹N°›</a:t>
            </a:fld>
            <a:endParaRPr lang="fr-F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881313" cy="493713"/>
          </a:xfrm>
          <a:prstGeom prst="rect">
            <a:avLst/>
          </a:prstGeom>
        </p:spPr>
        <p:txBody>
          <a:bodyPr vert="horz" lIns="91260" tIns="45630" rIns="91260" bIns="45630" rtlCol="0"/>
          <a:lstStyle>
            <a:lvl1pPr algn="l" fontAlgn="auto">
              <a:spcBef>
                <a:spcPts val="0"/>
              </a:spcBef>
              <a:spcAft>
                <a:spcPts val="0"/>
              </a:spcAft>
              <a:defRPr sz="1300">
                <a:latin typeface="+mn-lt"/>
                <a:ea typeface="+mn-ea"/>
                <a:cs typeface="+mn-cs"/>
              </a:defRPr>
            </a:lvl1pPr>
          </a:lstStyle>
          <a:p>
            <a:pPr>
              <a:defRPr/>
            </a:pPr>
            <a:endParaRPr lang="fr-FR"/>
          </a:p>
        </p:txBody>
      </p:sp>
      <p:sp>
        <p:nvSpPr>
          <p:cNvPr id="3" name="Espace réservé de la date 2"/>
          <p:cNvSpPr>
            <a:spLocks noGrp="1"/>
          </p:cNvSpPr>
          <p:nvPr>
            <p:ph type="dt" idx="1"/>
          </p:nvPr>
        </p:nvSpPr>
        <p:spPr>
          <a:xfrm>
            <a:off x="3765550" y="0"/>
            <a:ext cx="2881313" cy="493713"/>
          </a:xfrm>
          <a:prstGeom prst="rect">
            <a:avLst/>
          </a:prstGeom>
        </p:spPr>
        <p:txBody>
          <a:bodyPr vert="horz" wrap="square" lIns="91260" tIns="45630" rIns="91260" bIns="45630" numCol="1" anchor="t" anchorCtr="0" compatLnSpc="1">
            <a:prstTxWarp prst="textNoShape">
              <a:avLst/>
            </a:prstTxWarp>
          </a:bodyPr>
          <a:lstStyle>
            <a:lvl1pPr algn="r">
              <a:defRPr sz="1300">
                <a:latin typeface="Calibri" pitchFamily="34" charset="0"/>
                <a:ea typeface="ＭＳ Ｐゴシック" charset="-128"/>
                <a:cs typeface="+mn-cs"/>
              </a:defRPr>
            </a:lvl1pPr>
          </a:lstStyle>
          <a:p>
            <a:pPr>
              <a:defRPr/>
            </a:pPr>
            <a:fld id="{F87693C4-31F8-4630-9921-4745B2612F22}" type="datetimeFigureOut">
              <a:rPr lang="fr-FR"/>
              <a:pPr>
                <a:defRPr/>
              </a:pPr>
              <a:t>06/03/2012</a:t>
            </a:fld>
            <a:endParaRPr lang="fr-FR"/>
          </a:p>
        </p:txBody>
      </p:sp>
      <p:sp>
        <p:nvSpPr>
          <p:cNvPr id="4" name="Espace réservé de l'image des diapositives 3"/>
          <p:cNvSpPr>
            <a:spLocks noGrp="1" noRot="1" noChangeAspect="1"/>
          </p:cNvSpPr>
          <p:nvPr>
            <p:ph type="sldImg" idx="2"/>
          </p:nvPr>
        </p:nvSpPr>
        <p:spPr>
          <a:xfrm>
            <a:off x="850900" y="742950"/>
            <a:ext cx="4946650" cy="3711575"/>
          </a:xfrm>
          <a:prstGeom prst="rect">
            <a:avLst/>
          </a:prstGeom>
          <a:noFill/>
          <a:ln w="12700">
            <a:solidFill>
              <a:prstClr val="black"/>
            </a:solidFill>
          </a:ln>
        </p:spPr>
        <p:txBody>
          <a:bodyPr vert="horz" lIns="91260" tIns="45630" rIns="91260" bIns="45630" rtlCol="0" anchor="ctr"/>
          <a:lstStyle/>
          <a:p>
            <a:pPr lvl="0"/>
            <a:endParaRPr lang="fr-FR" noProof="0"/>
          </a:p>
        </p:txBody>
      </p:sp>
      <p:sp>
        <p:nvSpPr>
          <p:cNvPr id="5" name="Espace réservé des commentaires 4"/>
          <p:cNvSpPr>
            <a:spLocks noGrp="1"/>
          </p:cNvSpPr>
          <p:nvPr>
            <p:ph type="body" sz="quarter" idx="3"/>
          </p:nvPr>
        </p:nvSpPr>
        <p:spPr>
          <a:xfrm>
            <a:off x="665163" y="4700588"/>
            <a:ext cx="5318125" cy="4452937"/>
          </a:xfrm>
          <a:prstGeom prst="rect">
            <a:avLst/>
          </a:prstGeom>
        </p:spPr>
        <p:txBody>
          <a:bodyPr vert="horz" wrap="square" lIns="91260" tIns="45630" rIns="91260" bIns="45630" numCol="1" anchor="t" anchorCtr="0" compatLnSpc="1">
            <a:prstTxWarp prst="textNoShape">
              <a:avLst/>
            </a:prstTxWarp>
            <a:normAutofit/>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p>
        </p:txBody>
      </p:sp>
      <p:sp>
        <p:nvSpPr>
          <p:cNvPr id="6" name="Espace réservé du pied de page 5"/>
          <p:cNvSpPr>
            <a:spLocks noGrp="1"/>
          </p:cNvSpPr>
          <p:nvPr>
            <p:ph type="ftr" sz="quarter" idx="4"/>
          </p:nvPr>
        </p:nvSpPr>
        <p:spPr>
          <a:xfrm>
            <a:off x="0" y="9401175"/>
            <a:ext cx="2881313" cy="493713"/>
          </a:xfrm>
          <a:prstGeom prst="rect">
            <a:avLst/>
          </a:prstGeom>
        </p:spPr>
        <p:txBody>
          <a:bodyPr vert="horz" lIns="91260" tIns="45630" rIns="91260" bIns="45630" rtlCol="0" anchor="b"/>
          <a:lstStyle>
            <a:lvl1pPr algn="l" fontAlgn="auto">
              <a:spcBef>
                <a:spcPts val="0"/>
              </a:spcBef>
              <a:spcAft>
                <a:spcPts val="0"/>
              </a:spcAft>
              <a:defRPr sz="1300">
                <a:latin typeface="+mn-lt"/>
                <a:ea typeface="+mn-ea"/>
                <a:cs typeface="+mn-cs"/>
              </a:defRPr>
            </a:lvl1pPr>
          </a:lstStyle>
          <a:p>
            <a:pPr>
              <a:defRPr/>
            </a:pPr>
            <a:endParaRPr lang="fr-FR"/>
          </a:p>
        </p:txBody>
      </p:sp>
      <p:sp>
        <p:nvSpPr>
          <p:cNvPr id="7" name="Espace réservé du numéro de diapositive 6"/>
          <p:cNvSpPr>
            <a:spLocks noGrp="1"/>
          </p:cNvSpPr>
          <p:nvPr>
            <p:ph type="sldNum" sz="quarter" idx="5"/>
          </p:nvPr>
        </p:nvSpPr>
        <p:spPr>
          <a:xfrm>
            <a:off x="3765550" y="9401175"/>
            <a:ext cx="2881313" cy="493713"/>
          </a:xfrm>
          <a:prstGeom prst="rect">
            <a:avLst/>
          </a:prstGeom>
        </p:spPr>
        <p:txBody>
          <a:bodyPr vert="horz" wrap="square" lIns="91260" tIns="45630" rIns="91260" bIns="45630" numCol="1" anchor="b" anchorCtr="0" compatLnSpc="1">
            <a:prstTxWarp prst="textNoShape">
              <a:avLst/>
            </a:prstTxWarp>
          </a:bodyPr>
          <a:lstStyle>
            <a:lvl1pPr algn="r">
              <a:defRPr sz="1300">
                <a:latin typeface="Calibri" pitchFamily="34" charset="0"/>
                <a:ea typeface="ＭＳ Ｐゴシック" charset="-128"/>
                <a:cs typeface="+mn-cs"/>
              </a:defRPr>
            </a:lvl1pPr>
          </a:lstStyle>
          <a:p>
            <a:pPr>
              <a:defRPr/>
            </a:pPr>
            <a:fld id="{A7748256-7C61-4B70-8E12-0BC6934CCFC3}" type="slidenum">
              <a:rPr lang="fr-FR"/>
              <a:pPr>
                <a:defRPr/>
              </a:pPr>
              <a:t>‹N°›</a:t>
            </a:fld>
            <a:endParaRPr lang="fr-F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charset="0"/>
        <a:cs typeface="ＭＳ Ｐゴシック"/>
      </a:defRPr>
    </a:lvl1pPr>
    <a:lvl2pPr marL="457200" algn="l" rtl="0" eaLnBrk="0" fontAlgn="base" hangingPunct="0">
      <a:spcBef>
        <a:spcPct val="30000"/>
      </a:spcBef>
      <a:spcAft>
        <a:spcPct val="0"/>
      </a:spcAft>
      <a:defRPr sz="1200" kern="1200">
        <a:solidFill>
          <a:schemeClr val="tx1"/>
        </a:solidFill>
        <a:latin typeface="+mn-lt"/>
        <a:ea typeface="ＭＳ Ｐゴシック" charset="0"/>
        <a:cs typeface="ＭＳ Ｐゴシック"/>
      </a:defRPr>
    </a:lvl2pPr>
    <a:lvl3pPr marL="914400" algn="l" rtl="0" eaLnBrk="0" fontAlgn="base" hangingPunct="0">
      <a:spcBef>
        <a:spcPct val="30000"/>
      </a:spcBef>
      <a:spcAft>
        <a:spcPct val="0"/>
      </a:spcAft>
      <a:defRPr sz="1200" kern="1200">
        <a:solidFill>
          <a:schemeClr val="tx1"/>
        </a:solidFill>
        <a:latin typeface="+mn-lt"/>
        <a:ea typeface="ＭＳ Ｐゴシック" charset="0"/>
        <a:cs typeface="ＭＳ Ｐゴシック"/>
      </a:defRPr>
    </a:lvl3pPr>
    <a:lvl4pPr marL="1371600" algn="l" rtl="0" eaLnBrk="0" fontAlgn="base" hangingPunct="0">
      <a:spcBef>
        <a:spcPct val="30000"/>
      </a:spcBef>
      <a:spcAft>
        <a:spcPct val="0"/>
      </a:spcAft>
      <a:defRPr sz="1200" kern="1200">
        <a:solidFill>
          <a:schemeClr val="tx1"/>
        </a:solidFill>
        <a:latin typeface="+mn-lt"/>
        <a:ea typeface="ＭＳ Ｐゴシック" charset="0"/>
        <a:cs typeface="ＭＳ Ｐゴシック"/>
      </a:defRPr>
    </a:lvl4pPr>
    <a:lvl5pPr marL="1828800" algn="l" rtl="0" eaLnBrk="0" fontAlgn="base" hangingPunct="0">
      <a:spcBef>
        <a:spcPct val="30000"/>
      </a:spcBef>
      <a:spcAft>
        <a:spcPct val="0"/>
      </a:spcAft>
      <a:defRPr sz="1200" kern="1200">
        <a:solidFill>
          <a:schemeClr val="tx1"/>
        </a:solidFill>
        <a:latin typeface="+mn-lt"/>
        <a:ea typeface="ＭＳ Ｐゴシック" charset="0"/>
        <a:cs typeface="ＭＳ Ｐゴシック"/>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bwMode="auto">
          <a:noFill/>
          <a:ln>
            <a:miter lim="800000"/>
            <a:headEnd/>
            <a:tailEnd/>
          </a:ln>
        </p:spPr>
        <p:txBody>
          <a:bodyPr/>
          <a:lstStyle/>
          <a:p>
            <a:fld id="{2771EDBD-8079-45F4-99C5-F1595B66603D}" type="slidenum">
              <a:rPr lang="fr-FR" smtClean="0">
                <a:ea typeface="ＭＳ Ｐゴシック"/>
                <a:cs typeface="ＭＳ Ｐゴシック"/>
              </a:rPr>
              <a:pPr/>
              <a:t>1</a:t>
            </a:fld>
            <a:endParaRPr lang="fr-FR" smtClean="0">
              <a:ea typeface="ＭＳ Ｐゴシック"/>
              <a:cs typeface="ＭＳ Ｐゴシック"/>
            </a:endParaRPr>
          </a:p>
        </p:txBody>
      </p:sp>
      <p:sp>
        <p:nvSpPr>
          <p:cNvPr id="33795"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33796" name="Rectangle 3"/>
          <p:cNvSpPr>
            <a:spLocks noGrp="1" noChangeArrowheads="1"/>
          </p:cNvSpPr>
          <p:nvPr>
            <p:ph type="body" idx="1"/>
          </p:nvPr>
        </p:nvSpPr>
        <p:spPr bwMode="auto">
          <a:noFill/>
        </p:spPr>
        <p:txBody>
          <a:bodyPr/>
          <a:lstStyle/>
          <a:p>
            <a:pPr eaLnBrk="1" hangingPunct="1">
              <a:spcBef>
                <a:spcPct val="0"/>
              </a:spcBef>
            </a:pPr>
            <a:endParaRPr lang="fr-FR" smtClean="0">
              <a:ea typeface="ＭＳ Ｐゴシック"/>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34819" name="Espace réservé des commentaires 2"/>
          <p:cNvSpPr>
            <a:spLocks noGrp="1"/>
          </p:cNvSpPr>
          <p:nvPr>
            <p:ph type="body" idx="1"/>
          </p:nvPr>
        </p:nvSpPr>
        <p:spPr bwMode="auto">
          <a:noFill/>
        </p:spPr>
        <p:txBody>
          <a:bodyPr/>
          <a:lstStyle/>
          <a:p>
            <a:r>
              <a:rPr lang="fr-FR" smtClean="0">
                <a:ea typeface="ＭＳ Ｐゴシック"/>
              </a:rPr>
              <a:t>Un titre contenant un message négatif génère plus de clics qu’un message neutre ou qu’un site officiel. </a:t>
            </a:r>
          </a:p>
          <a:p>
            <a:endParaRPr lang="fr-FR" smtClean="0">
              <a:ea typeface="ＭＳ Ｐゴシック"/>
            </a:endParaRPr>
          </a:p>
        </p:txBody>
      </p:sp>
      <p:sp>
        <p:nvSpPr>
          <p:cNvPr id="34820" name="Espace réservé du numéro de diapositive 3"/>
          <p:cNvSpPr>
            <a:spLocks noGrp="1"/>
          </p:cNvSpPr>
          <p:nvPr>
            <p:ph type="sldNum" sz="quarter" idx="5"/>
          </p:nvPr>
        </p:nvSpPr>
        <p:spPr bwMode="auto">
          <a:noFill/>
          <a:ln>
            <a:miter lim="800000"/>
            <a:headEnd/>
            <a:tailEnd/>
          </a:ln>
        </p:spPr>
        <p:txBody>
          <a:bodyPr/>
          <a:lstStyle/>
          <a:p>
            <a:fld id="{F8E378FD-9F72-4F10-8865-38D488607A03}" type="slidenum">
              <a:rPr lang="fr-FR" smtClean="0">
                <a:ea typeface="ＭＳ Ｐゴシック"/>
                <a:cs typeface="ＭＳ Ｐゴシック"/>
              </a:rPr>
              <a:pPr/>
              <a:t>5</a:t>
            </a:fld>
            <a:endParaRPr lang="fr-FR" smtClean="0">
              <a:ea typeface="ＭＳ Ｐゴシック"/>
              <a:cs typeface="ＭＳ Ｐゴシック"/>
            </a:endParaRPr>
          </a:p>
        </p:txBody>
      </p:sp>
    </p:spTree>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pn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1_Diapositive de titre">
    <p:spTree>
      <p:nvGrpSpPr>
        <p:cNvPr id="1" name=""/>
        <p:cNvGrpSpPr/>
        <p:nvPr/>
      </p:nvGrpSpPr>
      <p:grpSpPr>
        <a:xfrm>
          <a:off x="0" y="0"/>
          <a:ext cx="0" cy="0"/>
          <a:chOff x="0" y="0"/>
          <a:chExt cx="0" cy="0"/>
        </a:xfrm>
      </p:grpSpPr>
      <p:sp>
        <p:nvSpPr>
          <p:cNvPr id="3" name="Rectangle 5"/>
          <p:cNvSpPr>
            <a:spLocks noChangeArrowheads="1"/>
          </p:cNvSpPr>
          <p:nvPr/>
        </p:nvSpPr>
        <p:spPr bwMode="auto">
          <a:xfrm>
            <a:off x="0" y="0"/>
            <a:ext cx="9144000" cy="6858000"/>
          </a:xfrm>
          <a:prstGeom prst="rect">
            <a:avLst/>
          </a:prstGeom>
          <a:gradFill rotWithShape="1">
            <a:gsLst>
              <a:gs pos="0">
                <a:srgbClr val="2C3A42"/>
              </a:gs>
              <a:gs pos="100000">
                <a:srgbClr val="3D505A"/>
              </a:gs>
            </a:gsLst>
            <a:lin ang="2700000" scaled="1"/>
          </a:gradFill>
          <a:ln w="9525">
            <a:noFill/>
            <a:miter lim="800000"/>
            <a:headEnd/>
            <a:tailEnd/>
          </a:ln>
        </p:spPr>
        <p:txBody>
          <a:bodyPr wrap="none" anchor="ctr"/>
          <a:lstStyle/>
          <a:p>
            <a:pPr eaLnBrk="0" hangingPunct="0">
              <a:defRPr/>
            </a:pPr>
            <a:endParaRPr lang="fr-FR" sz="1100">
              <a:latin typeface="Calibri" pitchFamily="34" charset="0"/>
              <a:ea typeface="ＭＳ Ｐゴシック" charset="-128"/>
              <a:cs typeface="+mn-cs"/>
            </a:endParaRPr>
          </a:p>
        </p:txBody>
      </p:sp>
      <p:pic>
        <p:nvPicPr>
          <p:cNvPr id="4" name="Picture 44" descr="shadow-1"/>
          <p:cNvPicPr>
            <a:picLocks noChangeAspect="1" noChangeArrowheads="1"/>
          </p:cNvPicPr>
          <p:nvPr/>
        </p:nvPicPr>
        <p:blipFill>
          <a:blip r:embed="rId2" cstate="print">
            <a:lum bright="6000"/>
          </a:blip>
          <a:srcRect/>
          <a:stretch>
            <a:fillRect/>
          </a:stretch>
        </p:blipFill>
        <p:spPr bwMode="auto">
          <a:xfrm>
            <a:off x="6877050" y="2781300"/>
            <a:ext cx="1439863" cy="1439863"/>
          </a:xfrm>
          <a:prstGeom prst="rect">
            <a:avLst/>
          </a:prstGeom>
          <a:noFill/>
          <a:ln w="9525">
            <a:noFill/>
            <a:miter lim="800000"/>
            <a:headEnd/>
            <a:tailEnd/>
          </a:ln>
        </p:spPr>
      </p:pic>
      <p:grpSp>
        <p:nvGrpSpPr>
          <p:cNvPr id="5" name="Group 13"/>
          <p:cNvGrpSpPr>
            <a:grpSpLocks/>
          </p:cNvGrpSpPr>
          <p:nvPr/>
        </p:nvGrpSpPr>
        <p:grpSpPr bwMode="auto">
          <a:xfrm>
            <a:off x="3059113" y="-26988"/>
            <a:ext cx="6084887" cy="3240088"/>
            <a:chOff x="1927" y="-17"/>
            <a:chExt cx="3833" cy="2041"/>
          </a:xfrm>
        </p:grpSpPr>
        <p:pic>
          <p:nvPicPr>
            <p:cNvPr id="6" name="Picture 32" descr="shadow-1"/>
            <p:cNvPicPr>
              <a:picLocks noChangeAspect="1" noChangeArrowheads="1"/>
            </p:cNvPicPr>
            <p:nvPr/>
          </p:nvPicPr>
          <p:blipFill>
            <a:blip r:embed="rId2" cstate="print">
              <a:lum bright="6000"/>
            </a:blip>
            <a:srcRect/>
            <a:stretch>
              <a:fillRect/>
            </a:stretch>
          </p:blipFill>
          <p:spPr bwMode="auto">
            <a:xfrm>
              <a:off x="2517" y="1117"/>
              <a:ext cx="907" cy="907"/>
            </a:xfrm>
            <a:prstGeom prst="rect">
              <a:avLst/>
            </a:prstGeom>
            <a:noFill/>
            <a:ln w="9525">
              <a:noFill/>
              <a:miter lim="800000"/>
              <a:headEnd/>
              <a:tailEnd/>
            </a:ln>
          </p:spPr>
        </p:pic>
        <p:pic>
          <p:nvPicPr>
            <p:cNvPr id="7" name="Picture 34" descr="shadow-1"/>
            <p:cNvPicPr>
              <a:picLocks noChangeAspect="1" noChangeArrowheads="1"/>
            </p:cNvPicPr>
            <p:nvPr/>
          </p:nvPicPr>
          <p:blipFill>
            <a:blip r:embed="rId2" cstate="print">
              <a:lum bright="6000"/>
            </a:blip>
            <a:srcRect/>
            <a:stretch>
              <a:fillRect/>
            </a:stretch>
          </p:blipFill>
          <p:spPr bwMode="auto">
            <a:xfrm>
              <a:off x="1927" y="482"/>
              <a:ext cx="907" cy="907"/>
            </a:xfrm>
            <a:prstGeom prst="rect">
              <a:avLst/>
            </a:prstGeom>
            <a:noFill/>
            <a:ln w="9525">
              <a:noFill/>
              <a:miter lim="800000"/>
              <a:headEnd/>
              <a:tailEnd/>
            </a:ln>
          </p:spPr>
        </p:pic>
        <p:pic>
          <p:nvPicPr>
            <p:cNvPr id="8" name="Picture 35" descr="shadow-1"/>
            <p:cNvPicPr>
              <a:picLocks noChangeAspect="1" noChangeArrowheads="1"/>
            </p:cNvPicPr>
            <p:nvPr/>
          </p:nvPicPr>
          <p:blipFill>
            <a:blip r:embed="rId2" cstate="print">
              <a:lum bright="12000"/>
            </a:blip>
            <a:srcRect t="11908" r="22491"/>
            <a:stretch>
              <a:fillRect/>
            </a:stretch>
          </p:blipFill>
          <p:spPr bwMode="auto">
            <a:xfrm>
              <a:off x="5057" y="-17"/>
              <a:ext cx="703" cy="799"/>
            </a:xfrm>
            <a:prstGeom prst="rect">
              <a:avLst/>
            </a:prstGeom>
            <a:noFill/>
            <a:ln w="9525">
              <a:noFill/>
              <a:miter lim="800000"/>
              <a:headEnd/>
              <a:tailEnd/>
            </a:ln>
          </p:spPr>
        </p:pic>
        <p:pic>
          <p:nvPicPr>
            <p:cNvPr id="9" name="Picture 36" descr="shadow-1"/>
            <p:cNvPicPr>
              <a:picLocks noChangeAspect="1" noChangeArrowheads="1"/>
            </p:cNvPicPr>
            <p:nvPr/>
          </p:nvPicPr>
          <p:blipFill>
            <a:blip r:embed="rId2" cstate="print">
              <a:lum bright="12000"/>
            </a:blip>
            <a:srcRect t="11908"/>
            <a:stretch>
              <a:fillRect/>
            </a:stretch>
          </p:blipFill>
          <p:spPr bwMode="auto">
            <a:xfrm>
              <a:off x="3787" y="-17"/>
              <a:ext cx="907" cy="799"/>
            </a:xfrm>
            <a:prstGeom prst="rect">
              <a:avLst/>
            </a:prstGeom>
            <a:noFill/>
            <a:ln w="9525">
              <a:noFill/>
              <a:miter lim="800000"/>
              <a:headEnd/>
              <a:tailEnd/>
            </a:ln>
          </p:spPr>
        </p:pic>
        <p:pic>
          <p:nvPicPr>
            <p:cNvPr id="10" name="Picture 37" descr="shadow-1"/>
            <p:cNvPicPr>
              <a:picLocks noChangeAspect="1" noChangeArrowheads="1"/>
            </p:cNvPicPr>
            <p:nvPr/>
          </p:nvPicPr>
          <p:blipFill>
            <a:blip r:embed="rId2" cstate="print">
              <a:lum bright="12000"/>
            </a:blip>
            <a:srcRect t="11908"/>
            <a:stretch>
              <a:fillRect/>
            </a:stretch>
          </p:blipFill>
          <p:spPr bwMode="auto">
            <a:xfrm>
              <a:off x="2562" y="-17"/>
              <a:ext cx="907" cy="799"/>
            </a:xfrm>
            <a:prstGeom prst="rect">
              <a:avLst/>
            </a:prstGeom>
            <a:noFill/>
            <a:ln w="9525">
              <a:noFill/>
              <a:miter lim="800000"/>
              <a:headEnd/>
              <a:tailEnd/>
            </a:ln>
          </p:spPr>
        </p:pic>
        <p:pic>
          <p:nvPicPr>
            <p:cNvPr id="11" name="Picture 38" descr="shadow-1"/>
            <p:cNvPicPr>
              <a:picLocks noChangeAspect="1" noChangeArrowheads="1"/>
            </p:cNvPicPr>
            <p:nvPr/>
          </p:nvPicPr>
          <p:blipFill>
            <a:blip r:embed="rId2" cstate="print">
              <a:lum bright="6000"/>
            </a:blip>
            <a:srcRect/>
            <a:stretch>
              <a:fillRect/>
            </a:stretch>
          </p:blipFill>
          <p:spPr bwMode="auto">
            <a:xfrm>
              <a:off x="3152" y="482"/>
              <a:ext cx="907" cy="907"/>
            </a:xfrm>
            <a:prstGeom prst="rect">
              <a:avLst/>
            </a:prstGeom>
            <a:noFill/>
            <a:ln w="9525">
              <a:noFill/>
              <a:miter lim="800000"/>
              <a:headEnd/>
              <a:tailEnd/>
            </a:ln>
          </p:spPr>
        </p:pic>
        <p:pic>
          <p:nvPicPr>
            <p:cNvPr id="12" name="Picture 39" descr="shadow-1"/>
            <p:cNvPicPr>
              <a:picLocks noChangeAspect="1" noChangeArrowheads="1"/>
            </p:cNvPicPr>
            <p:nvPr/>
          </p:nvPicPr>
          <p:blipFill>
            <a:blip r:embed="rId2" cstate="print">
              <a:lum bright="12000"/>
            </a:blip>
            <a:srcRect/>
            <a:stretch>
              <a:fillRect/>
            </a:stretch>
          </p:blipFill>
          <p:spPr bwMode="auto">
            <a:xfrm>
              <a:off x="4377" y="482"/>
              <a:ext cx="907" cy="907"/>
            </a:xfrm>
            <a:prstGeom prst="rect">
              <a:avLst/>
            </a:prstGeom>
            <a:noFill/>
            <a:ln w="9525">
              <a:noFill/>
              <a:miter lim="800000"/>
              <a:headEnd/>
              <a:tailEnd/>
            </a:ln>
          </p:spPr>
        </p:pic>
        <p:pic>
          <p:nvPicPr>
            <p:cNvPr id="13" name="Picture 40" descr="shadow-1"/>
            <p:cNvPicPr>
              <a:picLocks noChangeAspect="1" noChangeArrowheads="1"/>
            </p:cNvPicPr>
            <p:nvPr/>
          </p:nvPicPr>
          <p:blipFill>
            <a:blip r:embed="rId2" cstate="print">
              <a:lum bright="6000"/>
            </a:blip>
            <a:srcRect/>
            <a:stretch>
              <a:fillRect/>
            </a:stretch>
          </p:blipFill>
          <p:spPr bwMode="auto">
            <a:xfrm>
              <a:off x="3742" y="1072"/>
              <a:ext cx="907" cy="907"/>
            </a:xfrm>
            <a:prstGeom prst="rect">
              <a:avLst/>
            </a:prstGeom>
            <a:noFill/>
            <a:ln w="9525">
              <a:noFill/>
              <a:miter lim="800000"/>
              <a:headEnd/>
              <a:tailEnd/>
            </a:ln>
          </p:spPr>
        </p:pic>
        <p:pic>
          <p:nvPicPr>
            <p:cNvPr id="14" name="Picture 42" descr="shadow-1"/>
            <p:cNvPicPr>
              <a:picLocks noChangeAspect="1" noChangeArrowheads="1"/>
            </p:cNvPicPr>
            <p:nvPr/>
          </p:nvPicPr>
          <p:blipFill>
            <a:blip r:embed="rId2" cstate="print">
              <a:lum bright="6000"/>
            </a:blip>
            <a:srcRect t="-13010" r="22491"/>
            <a:stretch>
              <a:fillRect/>
            </a:stretch>
          </p:blipFill>
          <p:spPr bwMode="auto">
            <a:xfrm>
              <a:off x="5057" y="981"/>
              <a:ext cx="703" cy="1025"/>
            </a:xfrm>
            <a:prstGeom prst="rect">
              <a:avLst/>
            </a:prstGeom>
            <a:noFill/>
            <a:ln w="9525">
              <a:noFill/>
              <a:miter lim="800000"/>
              <a:headEnd/>
              <a:tailEnd/>
            </a:ln>
          </p:spPr>
        </p:pic>
      </p:grpSp>
      <p:pic>
        <p:nvPicPr>
          <p:cNvPr id="15" name="Picture 6" descr="alcatel"/>
          <p:cNvPicPr>
            <a:picLocks noChangeAspect="1" noChangeArrowheads="1"/>
          </p:cNvPicPr>
          <p:nvPr/>
        </p:nvPicPr>
        <p:blipFill>
          <a:blip r:embed="rId3" cstate="print"/>
          <a:srcRect/>
          <a:stretch>
            <a:fillRect/>
          </a:stretch>
        </p:blipFill>
        <p:spPr bwMode="auto">
          <a:xfrm>
            <a:off x="8167688" y="1943100"/>
            <a:ext cx="971550" cy="965200"/>
          </a:xfrm>
          <a:prstGeom prst="rect">
            <a:avLst/>
          </a:prstGeom>
          <a:noFill/>
          <a:ln w="9525">
            <a:noFill/>
            <a:miter lim="800000"/>
            <a:headEnd/>
            <a:tailEnd/>
          </a:ln>
        </p:spPr>
      </p:pic>
      <p:pic>
        <p:nvPicPr>
          <p:cNvPr id="16" name="Picture 7" descr="klix"/>
          <p:cNvPicPr>
            <a:picLocks noChangeAspect="1" noChangeArrowheads="1"/>
          </p:cNvPicPr>
          <p:nvPr/>
        </p:nvPicPr>
        <p:blipFill>
          <a:blip r:embed="rId4" cstate="print"/>
          <a:srcRect/>
          <a:stretch>
            <a:fillRect/>
          </a:stretch>
        </p:blipFill>
        <p:spPr bwMode="auto">
          <a:xfrm>
            <a:off x="7194550" y="977900"/>
            <a:ext cx="971550" cy="957263"/>
          </a:xfrm>
          <a:prstGeom prst="rect">
            <a:avLst/>
          </a:prstGeom>
          <a:noFill/>
          <a:ln w="9525">
            <a:noFill/>
            <a:miter lim="800000"/>
            <a:headEnd/>
            <a:tailEnd/>
          </a:ln>
        </p:spPr>
      </p:pic>
      <p:pic>
        <p:nvPicPr>
          <p:cNvPr id="17" name="Picture 8" descr="Sans-titre-1"/>
          <p:cNvPicPr>
            <a:picLocks noChangeAspect="1" noChangeArrowheads="1"/>
          </p:cNvPicPr>
          <p:nvPr/>
        </p:nvPicPr>
        <p:blipFill>
          <a:blip r:embed="rId5" cstate="print"/>
          <a:srcRect/>
          <a:stretch>
            <a:fillRect/>
          </a:stretch>
        </p:blipFill>
        <p:spPr bwMode="auto">
          <a:xfrm>
            <a:off x="3289300" y="971550"/>
            <a:ext cx="971550" cy="971550"/>
          </a:xfrm>
          <a:prstGeom prst="rect">
            <a:avLst/>
          </a:prstGeom>
          <a:noFill/>
          <a:ln w="9525">
            <a:noFill/>
            <a:miter lim="800000"/>
            <a:headEnd/>
            <a:tailEnd/>
          </a:ln>
        </p:spPr>
      </p:pic>
      <p:pic>
        <p:nvPicPr>
          <p:cNvPr id="18" name="Picture 9" descr="enchanteur"/>
          <p:cNvPicPr>
            <a:picLocks noChangeAspect="1" noChangeArrowheads="1"/>
          </p:cNvPicPr>
          <p:nvPr/>
        </p:nvPicPr>
        <p:blipFill>
          <a:blip r:embed="rId6" cstate="print"/>
          <a:srcRect/>
          <a:stretch>
            <a:fillRect/>
          </a:stretch>
        </p:blipFill>
        <p:spPr bwMode="auto">
          <a:xfrm>
            <a:off x="5238750" y="977900"/>
            <a:ext cx="971550" cy="971550"/>
          </a:xfrm>
          <a:prstGeom prst="rect">
            <a:avLst/>
          </a:prstGeom>
          <a:noFill/>
          <a:ln w="9525">
            <a:noFill/>
            <a:miter lim="800000"/>
            <a:headEnd/>
            <a:tailEnd/>
          </a:ln>
        </p:spPr>
      </p:pic>
      <p:pic>
        <p:nvPicPr>
          <p:cNvPr id="19" name="Picture 10" descr="cyclevital"/>
          <p:cNvPicPr>
            <a:picLocks noChangeAspect="1" noChangeArrowheads="1"/>
          </p:cNvPicPr>
          <p:nvPr/>
        </p:nvPicPr>
        <p:blipFill>
          <a:blip r:embed="rId7" cstate="print"/>
          <a:srcRect/>
          <a:stretch>
            <a:fillRect/>
          </a:stretch>
        </p:blipFill>
        <p:spPr bwMode="auto">
          <a:xfrm>
            <a:off x="4267200" y="0"/>
            <a:ext cx="971550" cy="971550"/>
          </a:xfrm>
          <a:prstGeom prst="rect">
            <a:avLst/>
          </a:prstGeom>
          <a:noFill/>
          <a:ln w="9525">
            <a:noFill/>
            <a:miter lim="800000"/>
            <a:headEnd/>
            <a:tailEnd/>
          </a:ln>
        </p:spPr>
      </p:pic>
      <p:pic>
        <p:nvPicPr>
          <p:cNvPr id="20" name="Picture 11" descr="ford"/>
          <p:cNvPicPr>
            <a:picLocks noChangeAspect="1" noChangeArrowheads="1"/>
          </p:cNvPicPr>
          <p:nvPr/>
        </p:nvPicPr>
        <p:blipFill>
          <a:blip r:embed="rId8" cstate="print"/>
          <a:srcRect/>
          <a:stretch>
            <a:fillRect/>
          </a:stretch>
        </p:blipFill>
        <p:spPr bwMode="auto">
          <a:xfrm>
            <a:off x="8170863" y="0"/>
            <a:ext cx="971550" cy="971550"/>
          </a:xfrm>
          <a:prstGeom prst="rect">
            <a:avLst/>
          </a:prstGeom>
          <a:noFill/>
          <a:ln w="9525">
            <a:noFill/>
            <a:miter lim="800000"/>
            <a:headEnd/>
            <a:tailEnd/>
          </a:ln>
        </p:spPr>
      </p:pic>
      <p:pic>
        <p:nvPicPr>
          <p:cNvPr id="21" name="Picture 12" descr="GFM"/>
          <p:cNvPicPr>
            <a:picLocks noChangeAspect="1" noChangeArrowheads="1"/>
          </p:cNvPicPr>
          <p:nvPr/>
        </p:nvPicPr>
        <p:blipFill>
          <a:blip r:embed="rId9" cstate="print"/>
          <a:srcRect/>
          <a:stretch>
            <a:fillRect/>
          </a:stretch>
        </p:blipFill>
        <p:spPr bwMode="auto">
          <a:xfrm>
            <a:off x="7188200" y="2927350"/>
            <a:ext cx="971550" cy="971550"/>
          </a:xfrm>
          <a:prstGeom prst="rect">
            <a:avLst/>
          </a:prstGeom>
          <a:noFill/>
          <a:ln w="9525">
            <a:noFill/>
            <a:miter lim="800000"/>
            <a:headEnd/>
            <a:tailEnd/>
          </a:ln>
        </p:spPr>
      </p:pic>
      <p:pic>
        <p:nvPicPr>
          <p:cNvPr id="22" name="Picture 13" descr="crossknowledge"/>
          <p:cNvPicPr>
            <a:picLocks noChangeAspect="1" noChangeArrowheads="1"/>
          </p:cNvPicPr>
          <p:nvPr/>
        </p:nvPicPr>
        <p:blipFill>
          <a:blip r:embed="rId10" cstate="print"/>
          <a:srcRect/>
          <a:stretch>
            <a:fillRect/>
          </a:stretch>
        </p:blipFill>
        <p:spPr bwMode="auto">
          <a:xfrm>
            <a:off x="6216650" y="0"/>
            <a:ext cx="971550" cy="971550"/>
          </a:xfrm>
          <a:prstGeom prst="rect">
            <a:avLst/>
          </a:prstGeom>
          <a:noFill/>
          <a:ln w="9525">
            <a:noFill/>
            <a:miter lim="800000"/>
            <a:headEnd/>
            <a:tailEnd/>
          </a:ln>
        </p:spPr>
      </p:pic>
      <p:pic>
        <p:nvPicPr>
          <p:cNvPr id="23" name="Picture 14" descr="epson"/>
          <p:cNvPicPr>
            <a:picLocks noChangeAspect="1" noChangeArrowheads="1"/>
          </p:cNvPicPr>
          <p:nvPr/>
        </p:nvPicPr>
        <p:blipFill>
          <a:blip r:embed="rId11" cstate="print"/>
          <a:srcRect/>
          <a:stretch>
            <a:fillRect/>
          </a:stretch>
        </p:blipFill>
        <p:spPr bwMode="auto">
          <a:xfrm>
            <a:off x="6216650" y="1955800"/>
            <a:ext cx="971550" cy="971550"/>
          </a:xfrm>
          <a:prstGeom prst="rect">
            <a:avLst/>
          </a:prstGeom>
          <a:noFill/>
          <a:ln w="9525">
            <a:noFill/>
            <a:miter lim="800000"/>
            <a:headEnd/>
            <a:tailEnd/>
          </a:ln>
        </p:spPr>
      </p:pic>
      <p:pic>
        <p:nvPicPr>
          <p:cNvPr id="24" name="Picture 15" descr="kryss"/>
          <p:cNvPicPr>
            <a:picLocks noChangeAspect="1" noChangeArrowheads="1"/>
          </p:cNvPicPr>
          <p:nvPr/>
        </p:nvPicPr>
        <p:blipFill>
          <a:blip r:embed="rId12" cstate="print"/>
          <a:srcRect/>
          <a:stretch>
            <a:fillRect/>
          </a:stretch>
        </p:blipFill>
        <p:spPr bwMode="auto">
          <a:xfrm>
            <a:off x="4260850" y="1955800"/>
            <a:ext cx="971550" cy="971550"/>
          </a:xfrm>
          <a:prstGeom prst="rect">
            <a:avLst/>
          </a:prstGeom>
          <a:noFill/>
          <a:ln w="9525">
            <a:noFill/>
            <a:miter lim="800000"/>
            <a:headEnd/>
            <a:tailEnd/>
          </a:ln>
        </p:spPr>
      </p:pic>
      <p:sp>
        <p:nvSpPr>
          <p:cNvPr id="25" name="Rectangle 5"/>
          <p:cNvSpPr>
            <a:spLocks noChangeArrowheads="1"/>
          </p:cNvSpPr>
          <p:nvPr/>
        </p:nvSpPr>
        <p:spPr bwMode="auto">
          <a:xfrm>
            <a:off x="0" y="5103813"/>
            <a:ext cx="9144000" cy="1754187"/>
          </a:xfrm>
          <a:prstGeom prst="rect">
            <a:avLst/>
          </a:prstGeom>
          <a:gradFill rotWithShape="1">
            <a:gsLst>
              <a:gs pos="0">
                <a:srgbClr val="2C3A42"/>
              </a:gs>
              <a:gs pos="100000">
                <a:srgbClr val="3D505A"/>
              </a:gs>
            </a:gsLst>
            <a:lin ang="5400000" scaled="1"/>
          </a:gradFill>
          <a:ln w="9525">
            <a:noFill/>
            <a:miter lim="800000"/>
            <a:headEnd/>
            <a:tailEnd/>
          </a:ln>
        </p:spPr>
        <p:txBody>
          <a:bodyPr wrap="none" anchor="ctr"/>
          <a:lstStyle/>
          <a:p>
            <a:pPr eaLnBrk="0" hangingPunct="0">
              <a:defRPr/>
            </a:pPr>
            <a:endParaRPr lang="fr-FR" sz="1100">
              <a:latin typeface="Calibri" pitchFamily="34" charset="0"/>
              <a:ea typeface="ＭＳ Ｐゴシック" charset="-128"/>
              <a:cs typeface="+mn-cs"/>
            </a:endParaRPr>
          </a:p>
        </p:txBody>
      </p:sp>
      <p:pic>
        <p:nvPicPr>
          <p:cNvPr id="26" name="Picture 38" descr="lEnchanteur-gris"/>
          <p:cNvPicPr>
            <a:picLocks noChangeAspect="1" noChangeArrowheads="1"/>
          </p:cNvPicPr>
          <p:nvPr/>
        </p:nvPicPr>
        <p:blipFill>
          <a:blip r:embed="rId13" cstate="print"/>
          <a:srcRect/>
          <a:stretch>
            <a:fillRect/>
          </a:stretch>
        </p:blipFill>
        <p:spPr bwMode="auto">
          <a:xfrm>
            <a:off x="0" y="3671888"/>
            <a:ext cx="5659438" cy="2471737"/>
          </a:xfrm>
          <a:prstGeom prst="rect">
            <a:avLst/>
          </a:prstGeom>
          <a:noFill/>
          <a:ln w="9525">
            <a:noFill/>
            <a:miter lim="800000"/>
            <a:headEnd/>
            <a:tailEnd/>
          </a:ln>
        </p:spPr>
      </p:pic>
      <p:sp>
        <p:nvSpPr>
          <p:cNvPr id="203784" name="Rectangle 3"/>
          <p:cNvSpPr>
            <a:spLocks noGrp="1" noChangeArrowheads="1"/>
          </p:cNvSpPr>
          <p:nvPr>
            <p:ph type="ctrTitle"/>
          </p:nvPr>
        </p:nvSpPr>
        <p:spPr>
          <a:xfrm>
            <a:off x="5032375" y="5105400"/>
            <a:ext cx="4111625" cy="698500"/>
          </a:xfrm>
        </p:spPr>
        <p:txBody>
          <a:bodyPr anchor="t"/>
          <a:lstStyle>
            <a:lvl1pPr>
              <a:defRPr sz="1200" smtClean="0"/>
            </a:lvl1pPr>
          </a:lstStyle>
          <a:p>
            <a:r>
              <a:rPr lang="fr-FR" smtClean="0"/>
              <a:t>Cliquez pour modifier le style du titre</a:t>
            </a:r>
          </a:p>
        </p:txBody>
      </p:sp>
    </p:spTree>
  </p:cSld>
  <p:clrMapOvr>
    <a:masterClrMapping/>
  </p:clrMapOvr>
  <p:transition>
    <p:cover dir="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a:prstGeom prst="rect">
            <a:avLst/>
          </a:prstGeom>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1600200"/>
            <a:ext cx="8229600" cy="4525963"/>
          </a:xfrm>
          <a:prstGeom prst="rect">
            <a:avLst/>
          </a:prstGeo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3"/>
          <p:cNvSpPr>
            <a:spLocks noGrp="1" noChangeArrowheads="1"/>
          </p:cNvSpPr>
          <p:nvPr>
            <p:ph type="sldNum" sz="quarter" idx="10"/>
          </p:nvPr>
        </p:nvSpPr>
        <p:spPr>
          <a:xfrm>
            <a:off x="8588375" y="5540375"/>
            <a:ext cx="568325" cy="252413"/>
          </a:xfrm>
        </p:spPr>
        <p:txBody>
          <a:bodyPr/>
          <a:lstStyle>
            <a:lvl1pPr>
              <a:defRPr/>
            </a:lvl1pPr>
          </a:lstStyle>
          <a:p>
            <a:pPr>
              <a:defRPr/>
            </a:pPr>
            <a:fld id="{CFB001E6-C306-4AC6-8C5E-191A41F4E0A5}" type="slidenum">
              <a:rPr lang="fr-FR"/>
              <a:pPr>
                <a:defRPr/>
              </a:pPr>
              <a:t>‹N°›</a:t>
            </a:fld>
            <a:endParaRPr lang="fr-FR"/>
          </a:p>
        </p:txBody>
      </p:sp>
    </p:spTree>
  </p:cSld>
  <p:clrMapOvr>
    <a:masterClrMapping/>
  </p:clrMapOvr>
  <p:transition>
    <p:cover di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a:prstGeom prst="rect">
            <a:avLst/>
          </a:prstGeo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a:prstGeom prst="rect">
            <a:avLst/>
          </a:prstGeo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3"/>
          <p:cNvSpPr>
            <a:spLocks noGrp="1" noChangeArrowheads="1"/>
          </p:cNvSpPr>
          <p:nvPr>
            <p:ph type="sldNum" sz="quarter" idx="10"/>
          </p:nvPr>
        </p:nvSpPr>
        <p:spPr>
          <a:xfrm>
            <a:off x="8588375" y="5540375"/>
            <a:ext cx="568325" cy="252413"/>
          </a:xfrm>
        </p:spPr>
        <p:txBody>
          <a:bodyPr/>
          <a:lstStyle>
            <a:lvl1pPr>
              <a:defRPr/>
            </a:lvl1pPr>
          </a:lstStyle>
          <a:p>
            <a:pPr>
              <a:defRPr/>
            </a:pPr>
            <a:fld id="{E3232B32-C894-4F97-AAD5-96807B9D5538}" type="slidenum">
              <a:rPr lang="fr-FR"/>
              <a:pPr>
                <a:defRPr/>
              </a:pPr>
              <a:t>‹N°›</a:t>
            </a:fld>
            <a:endParaRPr lang="fr-FR"/>
          </a:p>
        </p:txBody>
      </p:sp>
    </p:spTree>
  </p:cSld>
  <p:clrMapOvr>
    <a:masterClrMapping/>
  </p:clrMapOvr>
  <p:transition>
    <p:cover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785794"/>
            <a:ext cx="8229600" cy="5340369"/>
          </a:xfrm>
          <a:prstGeom prst="rect">
            <a:avLst/>
          </a:prstGeom>
        </p:spPr>
        <p:txBody>
          <a:bodyPr/>
          <a:lstStyle>
            <a:lvl1pPr>
              <a:spcBef>
                <a:spcPts val="600"/>
              </a:spcBef>
              <a:spcAft>
                <a:spcPts val="600"/>
              </a:spcAft>
              <a:defRPr b="0">
                <a:latin typeface="Calibri" pitchFamily="34" charset="0"/>
              </a:defRPr>
            </a:lvl1pPr>
            <a:lvl2pPr>
              <a:spcBef>
                <a:spcPts val="600"/>
              </a:spcBef>
              <a:spcAft>
                <a:spcPts val="600"/>
              </a:spcAft>
              <a:defRPr>
                <a:latin typeface="Calibri" pitchFamily="34" charset="0"/>
              </a:defRPr>
            </a:lvl2pPr>
            <a:lvl3pPr>
              <a:spcBef>
                <a:spcPts val="600"/>
              </a:spcBef>
              <a:spcAft>
                <a:spcPts val="600"/>
              </a:spcAft>
              <a:buFont typeface="Wingdings" pitchFamily="2" charset="2"/>
              <a:buChar char="Ø"/>
              <a:defRPr sz="1400">
                <a:latin typeface="Calibri" pitchFamily="34" charset="0"/>
              </a:defRPr>
            </a:lvl3pPr>
            <a:lvl4pPr>
              <a:spcBef>
                <a:spcPts val="600"/>
              </a:spcBef>
              <a:spcAft>
                <a:spcPts val="600"/>
              </a:spcAft>
              <a:defRPr sz="1200">
                <a:latin typeface="Calibri" pitchFamily="34" charset="0"/>
              </a:defRPr>
            </a:lvl4pPr>
            <a:lvl5pPr>
              <a:spcBef>
                <a:spcPts val="600"/>
              </a:spcBef>
              <a:spcAft>
                <a:spcPts val="600"/>
              </a:spcAft>
              <a:defRPr sz="1100">
                <a:latin typeface="Calibri" pitchFamily="34" charset="0"/>
              </a:defRPr>
            </a:lvl5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8" name="Rectangle 3"/>
          <p:cNvSpPr>
            <a:spLocks noGrp="1" noChangeArrowheads="1"/>
          </p:cNvSpPr>
          <p:nvPr>
            <p:ph type="title"/>
          </p:nvPr>
        </p:nvSpPr>
        <p:spPr bwMode="auto">
          <a:xfrm>
            <a:off x="0" y="0"/>
            <a:ext cx="9144000" cy="457200"/>
          </a:xfrm>
          <a:prstGeom prst="rect">
            <a:avLst/>
          </a:prstGeom>
          <a:noFill/>
          <a:ln w="9525" algn="ctr">
            <a:noFill/>
            <a:miter lim="800000"/>
            <a:headEnd/>
            <a:tailEnd/>
          </a:ln>
        </p:spPr>
        <p:txBody>
          <a:bodyPr vert="horz" wrap="square" lIns="91440" tIns="45720" rIns="180000" bIns="45720" numCol="1" anchor="ctr" anchorCtr="0" compatLnSpc="1">
            <a:prstTxWarp prst="textNoShape">
              <a:avLst/>
            </a:prstTxWarp>
          </a:bodyPr>
          <a:lstStyle>
            <a:lvl1pPr>
              <a:defRPr sz="2800">
                <a:solidFill>
                  <a:srgbClr val="CCCC00"/>
                </a:solidFill>
              </a:defRPr>
            </a:lvl1pPr>
          </a:lstStyle>
          <a:p>
            <a:pPr lvl="0"/>
            <a:r>
              <a:rPr lang="fr-FR" dirty="0" smtClean="0"/>
              <a:t>Cliquez et modifiez le titre</a:t>
            </a:r>
          </a:p>
        </p:txBody>
      </p:sp>
      <p:sp>
        <p:nvSpPr>
          <p:cNvPr id="4" name="Espace réservé du pied de page 3"/>
          <p:cNvSpPr>
            <a:spLocks noGrp="1"/>
          </p:cNvSpPr>
          <p:nvPr>
            <p:ph type="ftr" sz="quarter" idx="10"/>
          </p:nvPr>
        </p:nvSpPr>
        <p:spPr/>
        <p:txBody>
          <a:bodyPr/>
          <a:lstStyle>
            <a:lvl1pPr>
              <a:defRPr>
                <a:latin typeface="Calibri" pitchFamily="34" charset="0"/>
              </a:defRPr>
            </a:lvl1pPr>
          </a:lstStyle>
          <a:p>
            <a:pPr>
              <a:defRPr/>
            </a:pPr>
            <a:r>
              <a:rPr lang="fr-FR"/>
              <a:t>Recommandation | FFR</a:t>
            </a:r>
          </a:p>
        </p:txBody>
      </p:sp>
    </p:spTree>
  </p:cSld>
  <p:clrMapOvr>
    <a:masterClrMapping/>
  </p:clrMapOvr>
  <p:transition>
    <p:cover di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4" name="Rectangle 3"/>
          <p:cNvSpPr/>
          <p:nvPr userDrawn="1">
            <p:custDataLst>
              <p:tags r:id="rId1"/>
            </p:custDataLst>
          </p:nvPr>
        </p:nvSpPr>
        <p:spPr>
          <a:xfrm>
            <a:off x="0" y="0"/>
            <a:ext cx="9144000" cy="62071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a:p>
        </p:txBody>
      </p:sp>
      <p:sp>
        <p:nvSpPr>
          <p:cNvPr id="2" name="Titre 1"/>
          <p:cNvSpPr>
            <a:spLocks noGrp="1"/>
          </p:cNvSpPr>
          <p:nvPr>
            <p:ph type="title"/>
          </p:nvPr>
        </p:nvSpPr>
        <p:spPr>
          <a:xfrm>
            <a:off x="722313" y="4406900"/>
            <a:ext cx="7772400" cy="1362075"/>
          </a:xfrm>
          <a:prstGeom prst="rect">
            <a:avLst/>
          </a:prstGeom>
        </p:spPr>
        <p:txBody>
          <a:bodyPr anchor="t"/>
          <a:lstStyle>
            <a:lvl1pPr algn="l">
              <a:defRPr sz="4000" b="1" cap="all">
                <a:latin typeface="Calibri" pitchFamily="34" charset="0"/>
              </a:defRPr>
            </a:lvl1pPr>
          </a:lstStyle>
          <a:p>
            <a:r>
              <a:rPr lang="fr-FR" dirty="0" smtClean="0"/>
              <a:t>Cliquez pour modifier le style du titre</a:t>
            </a:r>
            <a:endParaRPr lang="fr-FR" dirty="0"/>
          </a:p>
        </p:txBody>
      </p:sp>
      <p:sp>
        <p:nvSpPr>
          <p:cNvPr id="3" name="Espace réservé du texte 2"/>
          <p:cNvSpPr>
            <a:spLocks noGrp="1"/>
          </p:cNvSpPr>
          <p:nvPr>
            <p:ph type="body" idx="1"/>
          </p:nvPr>
        </p:nvSpPr>
        <p:spPr>
          <a:xfrm>
            <a:off x="722313" y="2906713"/>
            <a:ext cx="7772400" cy="1500187"/>
          </a:xfrm>
          <a:prstGeom prst="rect">
            <a:avLst/>
          </a:prstGeom>
        </p:spPr>
        <p:txBody>
          <a:bodyPr anchor="b"/>
          <a:lstStyle>
            <a:lvl1pPr marL="0" indent="0">
              <a:buNone/>
              <a:defRPr sz="2000">
                <a:latin typeface="Calibri"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5" name="Rectangle 4"/>
          <p:cNvSpPr>
            <a:spLocks noGrp="1" noChangeArrowheads="1"/>
          </p:cNvSpPr>
          <p:nvPr>
            <p:ph type="sldNum" sz="quarter" idx="10"/>
          </p:nvPr>
        </p:nvSpPr>
        <p:spPr>
          <a:xfrm>
            <a:off x="8588375" y="5540375"/>
            <a:ext cx="568325" cy="252413"/>
          </a:xfrm>
        </p:spPr>
        <p:txBody>
          <a:bodyPr/>
          <a:lstStyle>
            <a:lvl1pPr>
              <a:defRPr/>
            </a:lvl1pPr>
          </a:lstStyle>
          <a:p>
            <a:pPr>
              <a:defRPr/>
            </a:pPr>
            <a:fld id="{980530B9-709E-4550-AEC8-12CEC5FFD1A1}" type="slidenum">
              <a:rPr lang="fr-FR"/>
              <a:pPr>
                <a:defRPr/>
              </a:pPr>
              <a:t>‹N°›</a:t>
            </a:fld>
            <a:endParaRPr lang="fr-FR"/>
          </a:p>
        </p:txBody>
      </p:sp>
      <p:sp>
        <p:nvSpPr>
          <p:cNvPr id="6" name="Espace réservé du pied de page 3"/>
          <p:cNvSpPr>
            <a:spLocks noGrp="1"/>
          </p:cNvSpPr>
          <p:nvPr>
            <p:ph type="ftr" sz="quarter" idx="11"/>
          </p:nvPr>
        </p:nvSpPr>
        <p:spPr/>
        <p:txBody>
          <a:bodyPr/>
          <a:lstStyle>
            <a:lvl1pPr>
              <a:defRPr>
                <a:latin typeface="Calibri" pitchFamily="34" charset="0"/>
              </a:defRPr>
            </a:lvl1pPr>
          </a:lstStyle>
          <a:p>
            <a:pPr>
              <a:defRPr/>
            </a:pPr>
            <a:r>
              <a:rPr lang="fr-FR"/>
              <a:t>Recommandation | FFR</a:t>
            </a:r>
          </a:p>
        </p:txBody>
      </p:sp>
    </p:spTree>
  </p:cSld>
  <p:clrMapOvr>
    <a:masterClrMapping/>
  </p:clrMapOvr>
  <p:transition>
    <p:cover di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a:prstGeom prst="rect">
            <a:avLst/>
          </a:prstGeom>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a:prstGeom prst="rect">
            <a:avLst/>
          </a:prstGeom>
        </p:spPr>
        <p:txBody>
          <a:bodyPr/>
          <a:lstStyle>
            <a:lvl1pPr>
              <a:defRPr sz="2800">
                <a:latin typeface="Calibri" pitchFamily="34" charset="0"/>
              </a:defRPr>
            </a:lvl1pPr>
            <a:lvl2pPr>
              <a:defRPr sz="2400">
                <a:latin typeface="Calibri" pitchFamily="34" charset="0"/>
              </a:defRPr>
            </a:lvl2pPr>
            <a:lvl3pPr>
              <a:defRPr sz="2000">
                <a:latin typeface="Calibri" pitchFamily="34" charset="0"/>
              </a:defRPr>
            </a:lvl3pPr>
            <a:lvl4pPr>
              <a:defRPr sz="1800">
                <a:latin typeface="Calibri" pitchFamily="34" charset="0"/>
              </a:defRPr>
            </a:lvl4pPr>
            <a:lvl5pPr>
              <a:defRPr sz="1800">
                <a:latin typeface="Calibri" pitchFamily="34" charset="0"/>
              </a:defRPr>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a:prstGeom prst="rect">
            <a:avLst/>
          </a:prstGeom>
        </p:spPr>
        <p:txBody>
          <a:bodyPr/>
          <a:lstStyle>
            <a:lvl1pPr>
              <a:defRPr sz="2800">
                <a:latin typeface="Calibri" pitchFamily="34" charset="0"/>
              </a:defRPr>
            </a:lvl1pPr>
            <a:lvl2pPr>
              <a:defRPr sz="2400">
                <a:latin typeface="Calibri" pitchFamily="34" charset="0"/>
              </a:defRPr>
            </a:lvl2pPr>
            <a:lvl3pPr>
              <a:defRPr sz="2000">
                <a:latin typeface="Calibri" pitchFamily="34" charset="0"/>
              </a:defRPr>
            </a:lvl3pPr>
            <a:lvl4pPr>
              <a:defRPr sz="1800">
                <a:latin typeface="Calibri" pitchFamily="34" charset="0"/>
              </a:defRPr>
            </a:lvl4pPr>
            <a:lvl5pPr>
              <a:defRPr sz="1800">
                <a:latin typeface="Calibri" pitchFamily="34" charset="0"/>
              </a:defRPr>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4"/>
          <p:cNvSpPr>
            <a:spLocks noGrp="1" noChangeArrowheads="1"/>
          </p:cNvSpPr>
          <p:nvPr>
            <p:ph type="sldNum" sz="quarter" idx="10"/>
          </p:nvPr>
        </p:nvSpPr>
        <p:spPr>
          <a:xfrm>
            <a:off x="8588375" y="5540375"/>
            <a:ext cx="568325" cy="252413"/>
          </a:xfrm>
        </p:spPr>
        <p:txBody>
          <a:bodyPr/>
          <a:lstStyle>
            <a:lvl1pPr>
              <a:defRPr/>
            </a:lvl1pPr>
          </a:lstStyle>
          <a:p>
            <a:pPr>
              <a:defRPr/>
            </a:pPr>
            <a:fld id="{F5F5D899-A7FC-4975-8BCC-0467331931FF}" type="slidenum">
              <a:rPr lang="fr-FR"/>
              <a:pPr>
                <a:defRPr/>
              </a:pPr>
              <a:t>‹N°›</a:t>
            </a:fld>
            <a:endParaRPr lang="fr-FR"/>
          </a:p>
        </p:txBody>
      </p:sp>
      <p:sp>
        <p:nvSpPr>
          <p:cNvPr id="6" name="Espace réservé du pied de page 3"/>
          <p:cNvSpPr>
            <a:spLocks noGrp="1"/>
          </p:cNvSpPr>
          <p:nvPr userDrawn="1">
            <p:ph type="ftr" sz="quarter" idx="11"/>
          </p:nvPr>
        </p:nvSpPr>
        <p:spPr/>
        <p:txBody>
          <a:bodyPr/>
          <a:lstStyle>
            <a:lvl1pPr>
              <a:defRPr/>
            </a:lvl1pPr>
          </a:lstStyle>
          <a:p>
            <a:pPr>
              <a:defRPr/>
            </a:pPr>
            <a:r>
              <a:rPr lang="fr-FR"/>
              <a:t>Recommandation| A2Presse</a:t>
            </a:r>
          </a:p>
        </p:txBody>
      </p:sp>
    </p:spTree>
  </p:cSld>
  <p:clrMapOvr>
    <a:masterClrMapping/>
  </p:clrMapOvr>
  <p:transition>
    <p:cover di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a:prstGeom prst="rect">
            <a:avLst/>
          </a:prstGeom>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Rectangle 6"/>
          <p:cNvSpPr>
            <a:spLocks noGrp="1" noChangeArrowheads="1"/>
          </p:cNvSpPr>
          <p:nvPr>
            <p:ph type="sldNum" sz="quarter" idx="10"/>
          </p:nvPr>
        </p:nvSpPr>
        <p:spPr>
          <a:xfrm>
            <a:off x="8588375" y="5540375"/>
            <a:ext cx="568325" cy="252413"/>
          </a:xfrm>
        </p:spPr>
        <p:txBody>
          <a:bodyPr/>
          <a:lstStyle>
            <a:lvl1pPr>
              <a:defRPr/>
            </a:lvl1pPr>
          </a:lstStyle>
          <a:p>
            <a:pPr>
              <a:defRPr/>
            </a:pPr>
            <a:fld id="{3F190A06-ED40-4D65-ACAC-6C8D17178B31}" type="slidenum">
              <a:rPr lang="fr-FR"/>
              <a:pPr>
                <a:defRPr/>
              </a:pPr>
              <a:t>‹N°›</a:t>
            </a:fld>
            <a:endParaRPr lang="fr-FR"/>
          </a:p>
        </p:txBody>
      </p:sp>
      <p:sp>
        <p:nvSpPr>
          <p:cNvPr id="8" name="Espace réservé du pied de page 3"/>
          <p:cNvSpPr>
            <a:spLocks noGrp="1"/>
          </p:cNvSpPr>
          <p:nvPr userDrawn="1">
            <p:ph type="ftr" sz="quarter" idx="11"/>
          </p:nvPr>
        </p:nvSpPr>
        <p:spPr/>
        <p:txBody>
          <a:bodyPr/>
          <a:lstStyle>
            <a:lvl1pPr>
              <a:defRPr/>
            </a:lvl1pPr>
          </a:lstStyle>
          <a:p>
            <a:pPr>
              <a:defRPr/>
            </a:pPr>
            <a:r>
              <a:rPr lang="fr-FR"/>
              <a:t>Recommandation| A2Presse</a:t>
            </a:r>
          </a:p>
        </p:txBody>
      </p:sp>
    </p:spTree>
  </p:cSld>
  <p:clrMapOvr>
    <a:masterClrMapping/>
  </p:clrMapOvr>
  <p:transition>
    <p:cover di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a:prstGeom prst="rect">
            <a:avLst/>
          </a:prstGeom>
        </p:spPr>
        <p:txBody>
          <a:bodyPr/>
          <a:lstStyle/>
          <a:p>
            <a:r>
              <a:rPr lang="fr-FR" smtClean="0"/>
              <a:t>Cliquez pour modifier le style du titre</a:t>
            </a:r>
            <a:endParaRPr lang="fr-FR"/>
          </a:p>
        </p:txBody>
      </p:sp>
      <p:sp>
        <p:nvSpPr>
          <p:cNvPr id="3" name="Rectangle 2"/>
          <p:cNvSpPr>
            <a:spLocks noGrp="1" noChangeArrowheads="1"/>
          </p:cNvSpPr>
          <p:nvPr>
            <p:ph type="sldNum" sz="quarter" idx="10"/>
          </p:nvPr>
        </p:nvSpPr>
        <p:spPr>
          <a:xfrm>
            <a:off x="8588375" y="5540375"/>
            <a:ext cx="568325" cy="252413"/>
          </a:xfrm>
        </p:spPr>
        <p:txBody>
          <a:bodyPr/>
          <a:lstStyle>
            <a:lvl1pPr>
              <a:defRPr/>
            </a:lvl1pPr>
          </a:lstStyle>
          <a:p>
            <a:pPr>
              <a:defRPr/>
            </a:pPr>
            <a:fld id="{642DF14C-55A1-4200-A21B-421E9BFB1EBA}" type="slidenum">
              <a:rPr lang="fr-FR"/>
              <a:pPr>
                <a:defRPr/>
              </a:pPr>
              <a:t>‹N°›</a:t>
            </a:fld>
            <a:endParaRPr lang="fr-FR"/>
          </a:p>
        </p:txBody>
      </p:sp>
      <p:sp>
        <p:nvSpPr>
          <p:cNvPr id="4" name="Espace réservé du pied de page 3"/>
          <p:cNvSpPr>
            <a:spLocks noGrp="1"/>
          </p:cNvSpPr>
          <p:nvPr userDrawn="1">
            <p:ph type="ftr" sz="quarter" idx="11"/>
          </p:nvPr>
        </p:nvSpPr>
        <p:spPr/>
        <p:txBody>
          <a:bodyPr/>
          <a:lstStyle>
            <a:lvl1pPr>
              <a:defRPr/>
            </a:lvl1pPr>
          </a:lstStyle>
          <a:p>
            <a:pPr>
              <a:defRPr/>
            </a:pPr>
            <a:r>
              <a:rPr lang="fr-FR"/>
              <a:t>Recommandation| A2Presse</a:t>
            </a:r>
          </a:p>
        </p:txBody>
      </p:sp>
    </p:spTree>
  </p:cSld>
  <p:clrMapOvr>
    <a:masterClrMapping/>
  </p:clrMapOvr>
  <p:transition>
    <p:cover di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1"/>
          <p:cNvSpPr>
            <a:spLocks noGrp="1" noChangeArrowheads="1"/>
          </p:cNvSpPr>
          <p:nvPr>
            <p:ph type="sldNum" sz="quarter" idx="10"/>
          </p:nvPr>
        </p:nvSpPr>
        <p:spPr>
          <a:xfrm>
            <a:off x="8588375" y="5540375"/>
            <a:ext cx="568325" cy="252413"/>
          </a:xfrm>
        </p:spPr>
        <p:txBody>
          <a:bodyPr/>
          <a:lstStyle>
            <a:lvl1pPr>
              <a:defRPr/>
            </a:lvl1pPr>
          </a:lstStyle>
          <a:p>
            <a:pPr>
              <a:defRPr/>
            </a:pPr>
            <a:fld id="{B33232A1-8625-4B6E-A4F9-36DE25C0E153}" type="slidenum">
              <a:rPr lang="fr-FR"/>
              <a:pPr>
                <a:defRPr/>
              </a:pPr>
              <a:t>‹N°›</a:t>
            </a:fld>
            <a:endParaRPr lang="fr-FR"/>
          </a:p>
        </p:txBody>
      </p:sp>
      <p:sp>
        <p:nvSpPr>
          <p:cNvPr id="3" name="Espace réservé du pied de page 3"/>
          <p:cNvSpPr>
            <a:spLocks noGrp="1"/>
          </p:cNvSpPr>
          <p:nvPr userDrawn="1">
            <p:ph type="ftr" sz="quarter" idx="11"/>
          </p:nvPr>
        </p:nvSpPr>
        <p:spPr/>
        <p:txBody>
          <a:bodyPr/>
          <a:lstStyle>
            <a:lvl1pPr>
              <a:defRPr/>
            </a:lvl1pPr>
          </a:lstStyle>
          <a:p>
            <a:pPr>
              <a:defRPr/>
            </a:pPr>
            <a:r>
              <a:rPr lang="fr-FR"/>
              <a:t>Recommandation| A2Presse</a:t>
            </a:r>
          </a:p>
        </p:txBody>
      </p:sp>
    </p:spTree>
  </p:cSld>
  <p:clrMapOvr>
    <a:masterClrMapping/>
  </p:clrMapOvr>
  <p:transition>
    <p:cover di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a:prstGeom prst="rect">
            <a:avLst/>
          </a:prstGeo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4"/>
          <p:cNvSpPr>
            <a:spLocks noGrp="1" noChangeArrowheads="1"/>
          </p:cNvSpPr>
          <p:nvPr>
            <p:ph type="sldNum" sz="quarter" idx="10"/>
          </p:nvPr>
        </p:nvSpPr>
        <p:spPr>
          <a:xfrm>
            <a:off x="8588375" y="5540375"/>
            <a:ext cx="568325" cy="252413"/>
          </a:xfrm>
        </p:spPr>
        <p:txBody>
          <a:bodyPr/>
          <a:lstStyle>
            <a:lvl1pPr>
              <a:defRPr/>
            </a:lvl1pPr>
          </a:lstStyle>
          <a:p>
            <a:pPr>
              <a:defRPr/>
            </a:pPr>
            <a:fld id="{492BF520-BE1C-46C4-B710-6A7FB647762D}" type="slidenum">
              <a:rPr lang="fr-FR"/>
              <a:pPr>
                <a:defRPr/>
              </a:pPr>
              <a:t>‹N°›</a:t>
            </a:fld>
            <a:endParaRPr lang="fr-FR"/>
          </a:p>
        </p:txBody>
      </p:sp>
      <p:sp>
        <p:nvSpPr>
          <p:cNvPr id="6" name="Espace réservé du pied de page 3"/>
          <p:cNvSpPr>
            <a:spLocks noGrp="1"/>
          </p:cNvSpPr>
          <p:nvPr userDrawn="1">
            <p:ph type="ftr" sz="quarter" idx="11"/>
          </p:nvPr>
        </p:nvSpPr>
        <p:spPr/>
        <p:txBody>
          <a:bodyPr/>
          <a:lstStyle>
            <a:lvl1pPr>
              <a:defRPr/>
            </a:lvl1pPr>
          </a:lstStyle>
          <a:p>
            <a:pPr>
              <a:defRPr/>
            </a:pPr>
            <a:r>
              <a:rPr lang="fr-FR"/>
              <a:t>Recommandation| A2Presse</a:t>
            </a:r>
          </a:p>
        </p:txBody>
      </p:sp>
    </p:spTree>
  </p:cSld>
  <p:clrMapOvr>
    <a:masterClrMapping/>
  </p:clrMapOvr>
  <p:transition>
    <p:cover di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smtClean="0"/>
          </a:p>
        </p:txBody>
      </p:sp>
      <p:sp>
        <p:nvSpPr>
          <p:cNvPr id="4" name="Espace réservé du texte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4"/>
          <p:cNvSpPr>
            <a:spLocks noGrp="1" noChangeArrowheads="1"/>
          </p:cNvSpPr>
          <p:nvPr>
            <p:ph type="sldNum" sz="quarter" idx="10"/>
          </p:nvPr>
        </p:nvSpPr>
        <p:spPr>
          <a:xfrm>
            <a:off x="8588375" y="5540375"/>
            <a:ext cx="568325" cy="252413"/>
          </a:xfrm>
        </p:spPr>
        <p:txBody>
          <a:bodyPr/>
          <a:lstStyle>
            <a:lvl1pPr>
              <a:defRPr/>
            </a:lvl1pPr>
          </a:lstStyle>
          <a:p>
            <a:pPr>
              <a:defRPr/>
            </a:pPr>
            <a:fld id="{28B22735-C34B-48E3-8434-EE43CE78B368}" type="slidenum">
              <a:rPr lang="fr-FR"/>
              <a:pPr>
                <a:defRPr/>
              </a:pPr>
              <a:t>‹N°›</a:t>
            </a:fld>
            <a:endParaRPr lang="fr-FR"/>
          </a:p>
        </p:txBody>
      </p:sp>
      <p:sp>
        <p:nvSpPr>
          <p:cNvPr id="6" name="Espace réservé du pied de page 3"/>
          <p:cNvSpPr>
            <a:spLocks noGrp="1"/>
          </p:cNvSpPr>
          <p:nvPr userDrawn="1">
            <p:ph type="ftr" sz="quarter" idx="11"/>
          </p:nvPr>
        </p:nvSpPr>
        <p:spPr/>
        <p:txBody>
          <a:bodyPr/>
          <a:lstStyle>
            <a:lvl1pPr>
              <a:defRPr/>
            </a:lvl1pPr>
          </a:lstStyle>
          <a:p>
            <a:pPr>
              <a:defRPr/>
            </a:pPr>
            <a:r>
              <a:rPr lang="fr-FR"/>
              <a:t>Recommandation| A2Presse</a:t>
            </a:r>
          </a:p>
        </p:txBody>
      </p:sp>
    </p:spTree>
  </p:cSld>
  <p:clrMapOvr>
    <a:masterClrMapping/>
  </p:clrMapOvr>
  <p:transition>
    <p:cover dir="d"/>
  </p:transition>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image" Target="../media/image1.png"/><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 Id="rId14" Type="http://schemas.openxmlformats.org/officeDocument/2006/relationships/image" Target="../media/image1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13" Type="http://schemas.openxmlformats.org/officeDocument/2006/relationships/image" Target="../media/image14.png"/><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image" Target="../media/image13.png"/><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theme" Target="../theme/theme2.xml"/><Relationship Id="rId5" Type="http://schemas.openxmlformats.org/officeDocument/2006/relationships/slideLayout" Target="../slideLayouts/slideLayout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 Id="rId14" Type="http://schemas.openxmlformats.org/officeDocument/2006/relationships/image" Target="../media/image15.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Espace réservé du titre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smtClean="0"/>
              <a:t>Cliquez pour modifier le style du titre</a:t>
            </a:r>
          </a:p>
        </p:txBody>
      </p:sp>
      <p:sp>
        <p:nvSpPr>
          <p:cNvPr id="1027" name="Espace réservé du texte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cs typeface="+mn-cs"/>
              </a:defRPr>
            </a:lvl1pPr>
          </a:lstStyle>
          <a:p>
            <a:pPr>
              <a:defRPr/>
            </a:pPr>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pPr>
              <a:defRPr/>
            </a:pPr>
            <a:r>
              <a:rPr lang="fr-FR"/>
              <a:t>Recommandation| A2Presse</a:t>
            </a: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34" charset="0"/>
                <a:ea typeface="ＭＳ Ｐゴシック" charset="-128"/>
                <a:cs typeface="+mn-cs"/>
              </a:defRPr>
            </a:lvl1pPr>
          </a:lstStyle>
          <a:p>
            <a:pPr>
              <a:defRPr/>
            </a:pPr>
            <a:fld id="{EC46D034-69DC-4E7A-802F-57BE05F86280}" type="slidenum">
              <a:rPr lang="fr-FR"/>
              <a:pPr>
                <a:defRPr/>
              </a:pPr>
              <a:t>‹N°›</a:t>
            </a:fld>
            <a:endParaRPr lang="fr-FR"/>
          </a:p>
        </p:txBody>
      </p:sp>
      <p:sp>
        <p:nvSpPr>
          <p:cNvPr id="1031" name="Rectangle 5"/>
          <p:cNvSpPr>
            <a:spLocks noChangeArrowheads="1"/>
          </p:cNvSpPr>
          <p:nvPr/>
        </p:nvSpPr>
        <p:spPr bwMode="auto">
          <a:xfrm>
            <a:off x="0" y="0"/>
            <a:ext cx="9144000" cy="6858000"/>
          </a:xfrm>
          <a:prstGeom prst="rect">
            <a:avLst/>
          </a:prstGeom>
          <a:gradFill rotWithShape="1">
            <a:gsLst>
              <a:gs pos="0">
                <a:srgbClr val="2C3A42"/>
              </a:gs>
              <a:gs pos="100000">
                <a:srgbClr val="3D505A"/>
              </a:gs>
            </a:gsLst>
            <a:lin ang="2700000" scaled="1"/>
          </a:gradFill>
          <a:ln w="9525">
            <a:noFill/>
            <a:miter lim="800000"/>
            <a:headEnd/>
            <a:tailEnd/>
          </a:ln>
        </p:spPr>
        <p:txBody>
          <a:bodyPr wrap="none" anchor="ctr"/>
          <a:lstStyle/>
          <a:p>
            <a:pPr eaLnBrk="0" hangingPunct="0">
              <a:defRPr/>
            </a:pPr>
            <a:endParaRPr lang="fr-FR" sz="1100">
              <a:latin typeface="Calibri" pitchFamily="34" charset="0"/>
              <a:ea typeface="ＭＳ Ｐゴシック" charset="-128"/>
              <a:cs typeface="+mn-cs"/>
            </a:endParaRPr>
          </a:p>
        </p:txBody>
      </p:sp>
      <p:pic>
        <p:nvPicPr>
          <p:cNvPr id="1032" name="Picture 44" descr="shadow-1"/>
          <p:cNvPicPr>
            <a:picLocks noChangeAspect="1" noChangeArrowheads="1"/>
          </p:cNvPicPr>
          <p:nvPr/>
        </p:nvPicPr>
        <p:blipFill>
          <a:blip r:embed="rId3" cstate="print">
            <a:lum bright="6000"/>
          </a:blip>
          <a:srcRect/>
          <a:stretch>
            <a:fillRect/>
          </a:stretch>
        </p:blipFill>
        <p:spPr bwMode="auto">
          <a:xfrm>
            <a:off x="6877050" y="2781300"/>
            <a:ext cx="1439863" cy="1439863"/>
          </a:xfrm>
          <a:prstGeom prst="rect">
            <a:avLst/>
          </a:prstGeom>
          <a:noFill/>
          <a:ln w="9525">
            <a:noFill/>
            <a:miter lim="800000"/>
            <a:headEnd/>
            <a:tailEnd/>
          </a:ln>
        </p:spPr>
      </p:pic>
      <p:grpSp>
        <p:nvGrpSpPr>
          <p:cNvPr id="1033" name="Group 13"/>
          <p:cNvGrpSpPr>
            <a:grpSpLocks/>
          </p:cNvGrpSpPr>
          <p:nvPr/>
        </p:nvGrpSpPr>
        <p:grpSpPr bwMode="auto">
          <a:xfrm>
            <a:off x="3059113" y="-26988"/>
            <a:ext cx="6084887" cy="3240088"/>
            <a:chOff x="1927" y="-17"/>
            <a:chExt cx="3833" cy="2041"/>
          </a:xfrm>
        </p:grpSpPr>
        <p:pic>
          <p:nvPicPr>
            <p:cNvPr id="1047" name="Picture 32" descr="shadow-1"/>
            <p:cNvPicPr>
              <a:picLocks noChangeAspect="1" noChangeArrowheads="1"/>
            </p:cNvPicPr>
            <p:nvPr/>
          </p:nvPicPr>
          <p:blipFill>
            <a:blip r:embed="rId3" cstate="print">
              <a:lum bright="6000"/>
            </a:blip>
            <a:srcRect/>
            <a:stretch>
              <a:fillRect/>
            </a:stretch>
          </p:blipFill>
          <p:spPr bwMode="auto">
            <a:xfrm>
              <a:off x="2517" y="1117"/>
              <a:ext cx="907" cy="907"/>
            </a:xfrm>
            <a:prstGeom prst="rect">
              <a:avLst/>
            </a:prstGeom>
            <a:noFill/>
            <a:ln w="9525">
              <a:noFill/>
              <a:miter lim="800000"/>
              <a:headEnd/>
              <a:tailEnd/>
            </a:ln>
          </p:spPr>
        </p:pic>
        <p:pic>
          <p:nvPicPr>
            <p:cNvPr id="1048" name="Picture 34" descr="shadow-1"/>
            <p:cNvPicPr>
              <a:picLocks noChangeAspect="1" noChangeArrowheads="1"/>
            </p:cNvPicPr>
            <p:nvPr/>
          </p:nvPicPr>
          <p:blipFill>
            <a:blip r:embed="rId3" cstate="print">
              <a:lum bright="6000"/>
            </a:blip>
            <a:srcRect/>
            <a:stretch>
              <a:fillRect/>
            </a:stretch>
          </p:blipFill>
          <p:spPr bwMode="auto">
            <a:xfrm>
              <a:off x="1927" y="482"/>
              <a:ext cx="907" cy="907"/>
            </a:xfrm>
            <a:prstGeom prst="rect">
              <a:avLst/>
            </a:prstGeom>
            <a:noFill/>
            <a:ln w="9525">
              <a:noFill/>
              <a:miter lim="800000"/>
              <a:headEnd/>
              <a:tailEnd/>
            </a:ln>
          </p:spPr>
        </p:pic>
        <p:pic>
          <p:nvPicPr>
            <p:cNvPr id="1049" name="Picture 35" descr="shadow-1"/>
            <p:cNvPicPr>
              <a:picLocks noChangeAspect="1" noChangeArrowheads="1"/>
            </p:cNvPicPr>
            <p:nvPr/>
          </p:nvPicPr>
          <p:blipFill>
            <a:blip r:embed="rId3" cstate="print">
              <a:lum bright="12000"/>
            </a:blip>
            <a:srcRect t="11908" r="22491"/>
            <a:stretch>
              <a:fillRect/>
            </a:stretch>
          </p:blipFill>
          <p:spPr bwMode="auto">
            <a:xfrm>
              <a:off x="5057" y="-17"/>
              <a:ext cx="703" cy="799"/>
            </a:xfrm>
            <a:prstGeom prst="rect">
              <a:avLst/>
            </a:prstGeom>
            <a:noFill/>
            <a:ln w="9525">
              <a:noFill/>
              <a:miter lim="800000"/>
              <a:headEnd/>
              <a:tailEnd/>
            </a:ln>
          </p:spPr>
        </p:pic>
        <p:pic>
          <p:nvPicPr>
            <p:cNvPr id="1050" name="Picture 36" descr="shadow-1"/>
            <p:cNvPicPr>
              <a:picLocks noChangeAspect="1" noChangeArrowheads="1"/>
            </p:cNvPicPr>
            <p:nvPr/>
          </p:nvPicPr>
          <p:blipFill>
            <a:blip r:embed="rId3" cstate="print">
              <a:lum bright="12000"/>
            </a:blip>
            <a:srcRect t="11908"/>
            <a:stretch>
              <a:fillRect/>
            </a:stretch>
          </p:blipFill>
          <p:spPr bwMode="auto">
            <a:xfrm>
              <a:off x="3787" y="-17"/>
              <a:ext cx="907" cy="799"/>
            </a:xfrm>
            <a:prstGeom prst="rect">
              <a:avLst/>
            </a:prstGeom>
            <a:noFill/>
            <a:ln w="9525">
              <a:noFill/>
              <a:miter lim="800000"/>
              <a:headEnd/>
              <a:tailEnd/>
            </a:ln>
          </p:spPr>
        </p:pic>
        <p:pic>
          <p:nvPicPr>
            <p:cNvPr id="1051" name="Picture 37" descr="shadow-1"/>
            <p:cNvPicPr>
              <a:picLocks noChangeAspect="1" noChangeArrowheads="1"/>
            </p:cNvPicPr>
            <p:nvPr/>
          </p:nvPicPr>
          <p:blipFill>
            <a:blip r:embed="rId3" cstate="print">
              <a:lum bright="12000"/>
            </a:blip>
            <a:srcRect t="11908"/>
            <a:stretch>
              <a:fillRect/>
            </a:stretch>
          </p:blipFill>
          <p:spPr bwMode="auto">
            <a:xfrm>
              <a:off x="2562" y="-17"/>
              <a:ext cx="907" cy="799"/>
            </a:xfrm>
            <a:prstGeom prst="rect">
              <a:avLst/>
            </a:prstGeom>
            <a:noFill/>
            <a:ln w="9525">
              <a:noFill/>
              <a:miter lim="800000"/>
              <a:headEnd/>
              <a:tailEnd/>
            </a:ln>
          </p:spPr>
        </p:pic>
        <p:pic>
          <p:nvPicPr>
            <p:cNvPr id="1052" name="Picture 38" descr="shadow-1"/>
            <p:cNvPicPr>
              <a:picLocks noChangeAspect="1" noChangeArrowheads="1"/>
            </p:cNvPicPr>
            <p:nvPr/>
          </p:nvPicPr>
          <p:blipFill>
            <a:blip r:embed="rId3" cstate="print">
              <a:lum bright="6000"/>
            </a:blip>
            <a:srcRect/>
            <a:stretch>
              <a:fillRect/>
            </a:stretch>
          </p:blipFill>
          <p:spPr bwMode="auto">
            <a:xfrm>
              <a:off x="3152" y="482"/>
              <a:ext cx="907" cy="907"/>
            </a:xfrm>
            <a:prstGeom prst="rect">
              <a:avLst/>
            </a:prstGeom>
            <a:noFill/>
            <a:ln w="9525">
              <a:noFill/>
              <a:miter lim="800000"/>
              <a:headEnd/>
              <a:tailEnd/>
            </a:ln>
          </p:spPr>
        </p:pic>
        <p:pic>
          <p:nvPicPr>
            <p:cNvPr id="1053" name="Picture 39" descr="shadow-1"/>
            <p:cNvPicPr>
              <a:picLocks noChangeAspect="1" noChangeArrowheads="1"/>
            </p:cNvPicPr>
            <p:nvPr/>
          </p:nvPicPr>
          <p:blipFill>
            <a:blip r:embed="rId3" cstate="print">
              <a:lum bright="12000"/>
            </a:blip>
            <a:srcRect/>
            <a:stretch>
              <a:fillRect/>
            </a:stretch>
          </p:blipFill>
          <p:spPr bwMode="auto">
            <a:xfrm>
              <a:off x="4377" y="482"/>
              <a:ext cx="907" cy="907"/>
            </a:xfrm>
            <a:prstGeom prst="rect">
              <a:avLst/>
            </a:prstGeom>
            <a:noFill/>
            <a:ln w="9525">
              <a:noFill/>
              <a:miter lim="800000"/>
              <a:headEnd/>
              <a:tailEnd/>
            </a:ln>
          </p:spPr>
        </p:pic>
        <p:pic>
          <p:nvPicPr>
            <p:cNvPr id="1054" name="Picture 40" descr="shadow-1"/>
            <p:cNvPicPr>
              <a:picLocks noChangeAspect="1" noChangeArrowheads="1"/>
            </p:cNvPicPr>
            <p:nvPr/>
          </p:nvPicPr>
          <p:blipFill>
            <a:blip r:embed="rId3" cstate="print">
              <a:lum bright="6000"/>
            </a:blip>
            <a:srcRect/>
            <a:stretch>
              <a:fillRect/>
            </a:stretch>
          </p:blipFill>
          <p:spPr bwMode="auto">
            <a:xfrm>
              <a:off x="3742" y="1072"/>
              <a:ext cx="907" cy="907"/>
            </a:xfrm>
            <a:prstGeom prst="rect">
              <a:avLst/>
            </a:prstGeom>
            <a:noFill/>
            <a:ln w="9525">
              <a:noFill/>
              <a:miter lim="800000"/>
              <a:headEnd/>
              <a:tailEnd/>
            </a:ln>
          </p:spPr>
        </p:pic>
        <p:pic>
          <p:nvPicPr>
            <p:cNvPr id="1055" name="Picture 42" descr="shadow-1"/>
            <p:cNvPicPr>
              <a:picLocks noChangeAspect="1" noChangeArrowheads="1"/>
            </p:cNvPicPr>
            <p:nvPr/>
          </p:nvPicPr>
          <p:blipFill>
            <a:blip r:embed="rId3" cstate="print">
              <a:lum bright="6000"/>
            </a:blip>
            <a:srcRect t="-13010" r="22491"/>
            <a:stretch>
              <a:fillRect/>
            </a:stretch>
          </p:blipFill>
          <p:spPr bwMode="auto">
            <a:xfrm>
              <a:off x="5057" y="981"/>
              <a:ext cx="703" cy="1025"/>
            </a:xfrm>
            <a:prstGeom prst="rect">
              <a:avLst/>
            </a:prstGeom>
            <a:noFill/>
            <a:ln w="9525">
              <a:noFill/>
              <a:miter lim="800000"/>
              <a:headEnd/>
              <a:tailEnd/>
            </a:ln>
          </p:spPr>
        </p:pic>
      </p:grpSp>
      <p:pic>
        <p:nvPicPr>
          <p:cNvPr id="1034" name="Picture 6" descr="alcatel"/>
          <p:cNvPicPr>
            <a:picLocks noChangeAspect="1" noChangeArrowheads="1"/>
          </p:cNvPicPr>
          <p:nvPr/>
        </p:nvPicPr>
        <p:blipFill>
          <a:blip r:embed="rId4" cstate="print"/>
          <a:srcRect/>
          <a:stretch>
            <a:fillRect/>
          </a:stretch>
        </p:blipFill>
        <p:spPr bwMode="auto">
          <a:xfrm>
            <a:off x="8167688" y="1943100"/>
            <a:ext cx="971550" cy="965200"/>
          </a:xfrm>
          <a:prstGeom prst="rect">
            <a:avLst/>
          </a:prstGeom>
          <a:noFill/>
          <a:ln w="9525">
            <a:noFill/>
            <a:miter lim="800000"/>
            <a:headEnd/>
            <a:tailEnd/>
          </a:ln>
        </p:spPr>
      </p:pic>
      <p:pic>
        <p:nvPicPr>
          <p:cNvPr id="1035" name="Picture 7" descr="klix"/>
          <p:cNvPicPr>
            <a:picLocks noChangeAspect="1" noChangeArrowheads="1"/>
          </p:cNvPicPr>
          <p:nvPr/>
        </p:nvPicPr>
        <p:blipFill>
          <a:blip r:embed="rId5" cstate="print"/>
          <a:srcRect/>
          <a:stretch>
            <a:fillRect/>
          </a:stretch>
        </p:blipFill>
        <p:spPr bwMode="auto">
          <a:xfrm>
            <a:off x="7194550" y="977900"/>
            <a:ext cx="971550" cy="957263"/>
          </a:xfrm>
          <a:prstGeom prst="rect">
            <a:avLst/>
          </a:prstGeom>
          <a:noFill/>
          <a:ln w="9525">
            <a:noFill/>
            <a:miter lim="800000"/>
            <a:headEnd/>
            <a:tailEnd/>
          </a:ln>
        </p:spPr>
      </p:pic>
      <p:pic>
        <p:nvPicPr>
          <p:cNvPr id="1036" name="Picture 8" descr="Sans-titre-1"/>
          <p:cNvPicPr>
            <a:picLocks noChangeAspect="1" noChangeArrowheads="1"/>
          </p:cNvPicPr>
          <p:nvPr/>
        </p:nvPicPr>
        <p:blipFill>
          <a:blip r:embed="rId6" cstate="print"/>
          <a:srcRect/>
          <a:stretch>
            <a:fillRect/>
          </a:stretch>
        </p:blipFill>
        <p:spPr bwMode="auto">
          <a:xfrm>
            <a:off x="3289300" y="971550"/>
            <a:ext cx="971550" cy="971550"/>
          </a:xfrm>
          <a:prstGeom prst="rect">
            <a:avLst/>
          </a:prstGeom>
          <a:noFill/>
          <a:ln w="9525">
            <a:noFill/>
            <a:miter lim="800000"/>
            <a:headEnd/>
            <a:tailEnd/>
          </a:ln>
        </p:spPr>
      </p:pic>
      <p:pic>
        <p:nvPicPr>
          <p:cNvPr id="1037" name="Picture 9" descr="enchanteur"/>
          <p:cNvPicPr>
            <a:picLocks noChangeAspect="1" noChangeArrowheads="1"/>
          </p:cNvPicPr>
          <p:nvPr/>
        </p:nvPicPr>
        <p:blipFill>
          <a:blip r:embed="rId7" cstate="print"/>
          <a:srcRect/>
          <a:stretch>
            <a:fillRect/>
          </a:stretch>
        </p:blipFill>
        <p:spPr bwMode="auto">
          <a:xfrm>
            <a:off x="5238750" y="977900"/>
            <a:ext cx="971550" cy="971550"/>
          </a:xfrm>
          <a:prstGeom prst="rect">
            <a:avLst/>
          </a:prstGeom>
          <a:noFill/>
          <a:ln w="9525">
            <a:noFill/>
            <a:miter lim="800000"/>
            <a:headEnd/>
            <a:tailEnd/>
          </a:ln>
        </p:spPr>
      </p:pic>
      <p:pic>
        <p:nvPicPr>
          <p:cNvPr id="1038" name="Picture 10" descr="cyclevital"/>
          <p:cNvPicPr>
            <a:picLocks noChangeAspect="1" noChangeArrowheads="1"/>
          </p:cNvPicPr>
          <p:nvPr/>
        </p:nvPicPr>
        <p:blipFill>
          <a:blip r:embed="rId8" cstate="print"/>
          <a:srcRect/>
          <a:stretch>
            <a:fillRect/>
          </a:stretch>
        </p:blipFill>
        <p:spPr bwMode="auto">
          <a:xfrm>
            <a:off x="4267200" y="0"/>
            <a:ext cx="971550" cy="971550"/>
          </a:xfrm>
          <a:prstGeom prst="rect">
            <a:avLst/>
          </a:prstGeom>
          <a:noFill/>
          <a:ln w="9525">
            <a:noFill/>
            <a:miter lim="800000"/>
            <a:headEnd/>
            <a:tailEnd/>
          </a:ln>
        </p:spPr>
      </p:pic>
      <p:pic>
        <p:nvPicPr>
          <p:cNvPr id="1039" name="Picture 11" descr="ford"/>
          <p:cNvPicPr>
            <a:picLocks noChangeAspect="1" noChangeArrowheads="1"/>
          </p:cNvPicPr>
          <p:nvPr/>
        </p:nvPicPr>
        <p:blipFill>
          <a:blip r:embed="rId9" cstate="print"/>
          <a:srcRect/>
          <a:stretch>
            <a:fillRect/>
          </a:stretch>
        </p:blipFill>
        <p:spPr bwMode="auto">
          <a:xfrm>
            <a:off x="8170863" y="0"/>
            <a:ext cx="971550" cy="971550"/>
          </a:xfrm>
          <a:prstGeom prst="rect">
            <a:avLst/>
          </a:prstGeom>
          <a:noFill/>
          <a:ln w="9525">
            <a:noFill/>
            <a:miter lim="800000"/>
            <a:headEnd/>
            <a:tailEnd/>
          </a:ln>
        </p:spPr>
      </p:pic>
      <p:pic>
        <p:nvPicPr>
          <p:cNvPr id="1040" name="Picture 12" descr="GFM"/>
          <p:cNvPicPr>
            <a:picLocks noChangeAspect="1" noChangeArrowheads="1"/>
          </p:cNvPicPr>
          <p:nvPr/>
        </p:nvPicPr>
        <p:blipFill>
          <a:blip r:embed="rId10" cstate="print"/>
          <a:srcRect/>
          <a:stretch>
            <a:fillRect/>
          </a:stretch>
        </p:blipFill>
        <p:spPr bwMode="auto">
          <a:xfrm>
            <a:off x="7188200" y="2927350"/>
            <a:ext cx="971550" cy="971550"/>
          </a:xfrm>
          <a:prstGeom prst="rect">
            <a:avLst/>
          </a:prstGeom>
          <a:noFill/>
          <a:ln w="9525">
            <a:noFill/>
            <a:miter lim="800000"/>
            <a:headEnd/>
            <a:tailEnd/>
          </a:ln>
        </p:spPr>
      </p:pic>
      <p:pic>
        <p:nvPicPr>
          <p:cNvPr id="1041" name="Picture 13" descr="crossknowledge"/>
          <p:cNvPicPr>
            <a:picLocks noChangeAspect="1" noChangeArrowheads="1"/>
          </p:cNvPicPr>
          <p:nvPr/>
        </p:nvPicPr>
        <p:blipFill>
          <a:blip r:embed="rId11" cstate="print"/>
          <a:srcRect/>
          <a:stretch>
            <a:fillRect/>
          </a:stretch>
        </p:blipFill>
        <p:spPr bwMode="auto">
          <a:xfrm>
            <a:off x="6216650" y="0"/>
            <a:ext cx="971550" cy="971550"/>
          </a:xfrm>
          <a:prstGeom prst="rect">
            <a:avLst/>
          </a:prstGeom>
          <a:noFill/>
          <a:ln w="9525">
            <a:noFill/>
            <a:miter lim="800000"/>
            <a:headEnd/>
            <a:tailEnd/>
          </a:ln>
        </p:spPr>
      </p:pic>
      <p:pic>
        <p:nvPicPr>
          <p:cNvPr id="1042" name="Picture 14" descr="epson"/>
          <p:cNvPicPr>
            <a:picLocks noChangeAspect="1" noChangeArrowheads="1"/>
          </p:cNvPicPr>
          <p:nvPr/>
        </p:nvPicPr>
        <p:blipFill>
          <a:blip r:embed="rId12" cstate="print"/>
          <a:srcRect/>
          <a:stretch>
            <a:fillRect/>
          </a:stretch>
        </p:blipFill>
        <p:spPr bwMode="auto">
          <a:xfrm>
            <a:off x="6216650" y="1955800"/>
            <a:ext cx="971550" cy="971550"/>
          </a:xfrm>
          <a:prstGeom prst="rect">
            <a:avLst/>
          </a:prstGeom>
          <a:noFill/>
          <a:ln w="9525">
            <a:noFill/>
            <a:miter lim="800000"/>
            <a:headEnd/>
            <a:tailEnd/>
          </a:ln>
        </p:spPr>
      </p:pic>
      <p:pic>
        <p:nvPicPr>
          <p:cNvPr id="1043" name="Picture 15" descr="kryss"/>
          <p:cNvPicPr>
            <a:picLocks noChangeAspect="1" noChangeArrowheads="1"/>
          </p:cNvPicPr>
          <p:nvPr/>
        </p:nvPicPr>
        <p:blipFill>
          <a:blip r:embed="rId13" cstate="print"/>
          <a:srcRect/>
          <a:stretch>
            <a:fillRect/>
          </a:stretch>
        </p:blipFill>
        <p:spPr bwMode="auto">
          <a:xfrm>
            <a:off x="4260850" y="1955800"/>
            <a:ext cx="971550" cy="971550"/>
          </a:xfrm>
          <a:prstGeom prst="rect">
            <a:avLst/>
          </a:prstGeom>
          <a:noFill/>
          <a:ln w="9525">
            <a:noFill/>
            <a:miter lim="800000"/>
            <a:headEnd/>
            <a:tailEnd/>
          </a:ln>
        </p:spPr>
      </p:pic>
      <p:sp>
        <p:nvSpPr>
          <p:cNvPr id="1044" name="Rectangle 5"/>
          <p:cNvSpPr>
            <a:spLocks noChangeArrowheads="1"/>
          </p:cNvSpPr>
          <p:nvPr/>
        </p:nvSpPr>
        <p:spPr bwMode="auto">
          <a:xfrm>
            <a:off x="0" y="5103813"/>
            <a:ext cx="9144000" cy="1754187"/>
          </a:xfrm>
          <a:prstGeom prst="rect">
            <a:avLst/>
          </a:prstGeom>
          <a:gradFill rotWithShape="1">
            <a:gsLst>
              <a:gs pos="0">
                <a:srgbClr val="2C3A42"/>
              </a:gs>
              <a:gs pos="100000">
                <a:srgbClr val="3D505A"/>
              </a:gs>
            </a:gsLst>
            <a:lin ang="5400000" scaled="1"/>
          </a:gradFill>
          <a:ln w="9525">
            <a:noFill/>
            <a:miter lim="800000"/>
            <a:headEnd/>
            <a:tailEnd/>
          </a:ln>
        </p:spPr>
        <p:txBody>
          <a:bodyPr wrap="none" anchor="ctr"/>
          <a:lstStyle/>
          <a:p>
            <a:pPr eaLnBrk="0" hangingPunct="0">
              <a:defRPr/>
            </a:pPr>
            <a:endParaRPr lang="fr-FR" sz="1100">
              <a:latin typeface="Calibri" pitchFamily="34" charset="0"/>
              <a:ea typeface="ＭＳ Ｐゴシック" charset="-128"/>
              <a:cs typeface="+mn-cs"/>
            </a:endParaRPr>
          </a:p>
        </p:txBody>
      </p:sp>
      <p:pic>
        <p:nvPicPr>
          <p:cNvPr id="1045" name="Picture 38" descr="lEnchanteur-gris"/>
          <p:cNvPicPr>
            <a:picLocks noChangeAspect="1" noChangeArrowheads="1"/>
          </p:cNvPicPr>
          <p:nvPr/>
        </p:nvPicPr>
        <p:blipFill>
          <a:blip r:embed="rId14" cstate="print"/>
          <a:srcRect/>
          <a:stretch>
            <a:fillRect/>
          </a:stretch>
        </p:blipFill>
        <p:spPr bwMode="auto">
          <a:xfrm>
            <a:off x="0" y="3671888"/>
            <a:ext cx="5659438" cy="2471737"/>
          </a:xfrm>
          <a:prstGeom prst="rect">
            <a:avLst/>
          </a:prstGeom>
          <a:noFill/>
          <a:ln w="9525">
            <a:noFill/>
            <a:miter lim="800000"/>
            <a:headEnd/>
            <a:tailEnd/>
          </a:ln>
        </p:spPr>
      </p:pic>
      <p:sp>
        <p:nvSpPr>
          <p:cNvPr id="32" name="Rectangle 3"/>
          <p:cNvSpPr txBox="1">
            <a:spLocks noChangeArrowheads="1"/>
          </p:cNvSpPr>
          <p:nvPr/>
        </p:nvSpPr>
        <p:spPr>
          <a:xfrm>
            <a:off x="5032375" y="5105400"/>
            <a:ext cx="4111625" cy="698500"/>
          </a:xfrm>
          <a:prstGeom prst="rect">
            <a:avLst/>
          </a:prstGeom>
        </p:spPr>
        <p:txBody>
          <a:bodyPr/>
          <a:lstStyle>
            <a:lvl1pPr>
              <a:defRPr sz="1200" smtClean="0"/>
            </a:lvl1pPr>
          </a:lstStyle>
          <a:p>
            <a:pPr algn="ctr" eaLnBrk="0" hangingPunct="0">
              <a:defRPr/>
            </a:pPr>
            <a:r>
              <a:rPr lang="fr-FR">
                <a:latin typeface="+mj-lt"/>
                <a:ea typeface="+mj-ea"/>
                <a:cs typeface="+mj-cs"/>
              </a:rPr>
              <a:t>Cliquez pour modifier le style du titre</a:t>
            </a:r>
          </a:p>
        </p:txBody>
      </p:sp>
    </p:spTree>
  </p:cSld>
  <p:clrMap bg1="lt1" tx1="dk1" bg2="lt2" tx2="dk2" accent1="accent1" accent2="accent2" accent3="accent3" accent4="accent4" accent5="accent5" accent6="accent6" hlink="hlink" folHlink="folHlink"/>
  <p:sldLayoutIdLst>
    <p:sldLayoutId id="2147484935" r:id="rId1"/>
  </p:sldLayoutIdLst>
  <p:transition>
    <p:cover dir="d"/>
  </p:transition>
  <p:hf sldNum="0" hdr="0" dt="0"/>
  <p:txStyles>
    <p:titleStyle>
      <a:lvl1pPr algn="ctr" rtl="0" eaLnBrk="0" fontAlgn="base" hangingPunct="0">
        <a:spcBef>
          <a:spcPct val="0"/>
        </a:spcBef>
        <a:spcAft>
          <a:spcPct val="0"/>
        </a:spcAft>
        <a:defRPr sz="4400" kern="1200">
          <a:solidFill>
            <a:schemeClr val="tx1"/>
          </a:solidFill>
          <a:latin typeface="+mj-lt"/>
          <a:ea typeface="ＭＳ Ｐゴシック" charset="0"/>
          <a:cs typeface="ＭＳ Ｐゴシック"/>
        </a:defRPr>
      </a:lvl1pPr>
      <a:lvl2pPr algn="ctr" rtl="0" eaLnBrk="0" fontAlgn="base" hangingPunct="0">
        <a:spcBef>
          <a:spcPct val="0"/>
        </a:spcBef>
        <a:spcAft>
          <a:spcPct val="0"/>
        </a:spcAft>
        <a:defRPr sz="4400">
          <a:solidFill>
            <a:schemeClr val="tx1"/>
          </a:solidFill>
          <a:latin typeface="Calibri" pitchFamily="34" charset="0"/>
          <a:ea typeface="ＭＳ Ｐゴシック" charset="0"/>
          <a:cs typeface="ＭＳ Ｐゴシック"/>
        </a:defRPr>
      </a:lvl2pPr>
      <a:lvl3pPr algn="ctr" rtl="0" eaLnBrk="0" fontAlgn="base" hangingPunct="0">
        <a:spcBef>
          <a:spcPct val="0"/>
        </a:spcBef>
        <a:spcAft>
          <a:spcPct val="0"/>
        </a:spcAft>
        <a:defRPr sz="4400">
          <a:solidFill>
            <a:schemeClr val="tx1"/>
          </a:solidFill>
          <a:latin typeface="Calibri" pitchFamily="34" charset="0"/>
          <a:ea typeface="ＭＳ Ｐゴシック" charset="0"/>
          <a:cs typeface="ＭＳ Ｐゴシック"/>
        </a:defRPr>
      </a:lvl3pPr>
      <a:lvl4pPr algn="ctr" rtl="0" eaLnBrk="0" fontAlgn="base" hangingPunct="0">
        <a:spcBef>
          <a:spcPct val="0"/>
        </a:spcBef>
        <a:spcAft>
          <a:spcPct val="0"/>
        </a:spcAft>
        <a:defRPr sz="4400">
          <a:solidFill>
            <a:schemeClr val="tx1"/>
          </a:solidFill>
          <a:latin typeface="Calibri" pitchFamily="34" charset="0"/>
          <a:ea typeface="ＭＳ Ｐゴシック" charset="0"/>
          <a:cs typeface="ＭＳ Ｐゴシック"/>
        </a:defRPr>
      </a:lvl4pPr>
      <a:lvl5pPr algn="ctr" rtl="0" eaLnBrk="0" fontAlgn="base" hangingPunct="0">
        <a:spcBef>
          <a:spcPct val="0"/>
        </a:spcBef>
        <a:spcAft>
          <a:spcPct val="0"/>
        </a:spcAft>
        <a:defRPr sz="4400">
          <a:solidFill>
            <a:schemeClr val="tx1"/>
          </a:solidFill>
          <a:latin typeface="Calibri" pitchFamily="34" charset="0"/>
          <a:ea typeface="ＭＳ Ｐゴシック" charset="0"/>
          <a:cs typeface="ＭＳ Ｐゴシック"/>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ＭＳ Ｐゴシック" charset="0"/>
          <a:cs typeface="ＭＳ Ｐゴシック"/>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ＭＳ Ｐゴシック" charset="0"/>
          <a:cs typeface="ＭＳ Ｐゴシック"/>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ＭＳ Ｐゴシック" charset="0"/>
          <a:cs typeface="ＭＳ Ｐゴシック"/>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charset="0"/>
          <a:cs typeface="ＭＳ Ｐゴシック"/>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charset="0"/>
          <a:cs typeface="ＭＳ Ｐゴシック"/>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050" name="Picture 49" descr="ombre_horz_06"/>
          <p:cNvPicPr>
            <a:picLocks noChangeAspect="1" noChangeArrowheads="1"/>
          </p:cNvPicPr>
          <p:nvPr/>
        </p:nvPicPr>
        <p:blipFill>
          <a:blip r:embed="rId12" cstate="print">
            <a:lum bright="-54000"/>
          </a:blip>
          <a:srcRect/>
          <a:stretch>
            <a:fillRect/>
          </a:stretch>
        </p:blipFill>
        <p:spPr bwMode="auto">
          <a:xfrm>
            <a:off x="0" y="6365875"/>
            <a:ext cx="9144000" cy="93663"/>
          </a:xfrm>
          <a:prstGeom prst="rect">
            <a:avLst/>
          </a:prstGeom>
          <a:noFill/>
          <a:ln w="9525">
            <a:noFill/>
            <a:miter lim="800000"/>
            <a:headEnd/>
            <a:tailEnd/>
          </a:ln>
        </p:spPr>
      </p:pic>
      <p:pic>
        <p:nvPicPr>
          <p:cNvPr id="2051" name="Picture 49" descr="ombre_horz_06"/>
          <p:cNvPicPr>
            <a:picLocks noChangeAspect="1" noChangeArrowheads="1"/>
          </p:cNvPicPr>
          <p:nvPr/>
        </p:nvPicPr>
        <p:blipFill>
          <a:blip r:embed="rId12" cstate="print">
            <a:lum bright="-54000"/>
          </a:blip>
          <a:srcRect/>
          <a:stretch>
            <a:fillRect/>
          </a:stretch>
        </p:blipFill>
        <p:spPr bwMode="auto">
          <a:xfrm>
            <a:off x="0" y="468313"/>
            <a:ext cx="9144000" cy="93662"/>
          </a:xfrm>
          <a:prstGeom prst="rect">
            <a:avLst/>
          </a:prstGeom>
          <a:noFill/>
          <a:ln w="9525">
            <a:noFill/>
            <a:miter lim="800000"/>
            <a:headEnd/>
            <a:tailEnd/>
          </a:ln>
        </p:spPr>
      </p:pic>
      <p:pic>
        <p:nvPicPr>
          <p:cNvPr id="2052" name="Picture 71" descr="L'Enchanteur-blanc"/>
          <p:cNvPicPr>
            <a:picLocks noChangeAspect="1" noChangeArrowheads="1"/>
          </p:cNvPicPr>
          <p:nvPr/>
        </p:nvPicPr>
        <p:blipFill>
          <a:blip r:embed="rId13" cstate="print"/>
          <a:srcRect/>
          <a:stretch>
            <a:fillRect/>
          </a:stretch>
        </p:blipFill>
        <p:spPr bwMode="auto">
          <a:xfrm>
            <a:off x="523875" y="6505575"/>
            <a:ext cx="962025" cy="327025"/>
          </a:xfrm>
          <a:prstGeom prst="rect">
            <a:avLst/>
          </a:prstGeom>
          <a:noFill/>
          <a:ln w="9525">
            <a:noFill/>
            <a:miter lim="800000"/>
            <a:headEnd/>
            <a:tailEnd/>
          </a:ln>
        </p:spPr>
      </p:pic>
      <p:sp>
        <p:nvSpPr>
          <p:cNvPr id="15" name="Rectangle 7"/>
          <p:cNvSpPr>
            <a:spLocks noGrp="1" noChangeArrowheads="1"/>
          </p:cNvSpPr>
          <p:nvPr>
            <p:ph type="sldNum" sz="quarter" idx="4"/>
          </p:nvPr>
        </p:nvSpPr>
        <p:spPr>
          <a:xfrm>
            <a:off x="4286250" y="6513513"/>
            <a:ext cx="671513" cy="344487"/>
          </a:xfrm>
          <a:prstGeom prst="rect">
            <a:avLst/>
          </a:prstGeom>
        </p:spPr>
        <p:txBody>
          <a:bodyPr vert="horz" wrap="square" lIns="91440" tIns="45720" rIns="91440" bIns="45720" numCol="1" anchor="t" anchorCtr="0" compatLnSpc="1">
            <a:prstTxWarp prst="textNoShape">
              <a:avLst/>
            </a:prstTxWarp>
          </a:bodyPr>
          <a:lstStyle>
            <a:lvl1pPr>
              <a:defRPr sz="1200">
                <a:latin typeface="Arial" pitchFamily="34" charset="0"/>
                <a:ea typeface="ＭＳ Ｐゴシック" charset="-128"/>
                <a:cs typeface="+mn-cs"/>
              </a:defRPr>
            </a:lvl1pPr>
          </a:lstStyle>
          <a:p>
            <a:pPr>
              <a:defRPr/>
            </a:pPr>
            <a:fld id="{8BA47FA2-13EB-451B-AC09-C9F2A935CDD6}" type="slidenum">
              <a:rPr lang="fr-FR"/>
              <a:pPr>
                <a:defRPr/>
              </a:pPr>
              <a:t>‹N°›</a:t>
            </a:fld>
            <a:endParaRPr lang="fr-FR"/>
          </a:p>
        </p:txBody>
      </p:sp>
      <p:sp>
        <p:nvSpPr>
          <p:cNvPr id="10" name="Espace réservé du pied de page 3"/>
          <p:cNvSpPr>
            <a:spLocks noGrp="1"/>
          </p:cNvSpPr>
          <p:nvPr>
            <p:ph type="ftr" sz="quarter" idx="3"/>
          </p:nvPr>
        </p:nvSpPr>
        <p:spPr>
          <a:xfrm>
            <a:off x="3124200" y="6391275"/>
            <a:ext cx="5343525" cy="466725"/>
          </a:xfrm>
          <a:prstGeom prst="rect">
            <a:avLst/>
          </a:prstGeom>
        </p:spPr>
        <p:txBody>
          <a:bodyPr/>
          <a:lstStyle>
            <a:lvl1pPr algn="r">
              <a:defRPr spc="-150">
                <a:solidFill>
                  <a:schemeClr val="tx1">
                    <a:lumMod val="75000"/>
                    <a:lumOff val="25000"/>
                  </a:schemeClr>
                </a:solidFill>
                <a:latin typeface="Calibri" pitchFamily="34" charset="0"/>
                <a:ea typeface="+mn-ea"/>
                <a:cs typeface="+mn-cs"/>
              </a:defRPr>
            </a:lvl1pPr>
          </a:lstStyle>
          <a:p>
            <a:pPr>
              <a:defRPr/>
            </a:pPr>
            <a:r>
              <a:rPr lang="fr-FR"/>
              <a:t>Recommandation | FFR</a:t>
            </a:r>
          </a:p>
        </p:txBody>
      </p:sp>
    </p:spTree>
  </p:cSld>
  <p:clrMap bg1="lt1" tx1="dk1" bg2="lt2" tx2="dk2" accent1="accent1" accent2="accent2" accent3="accent3" accent4="accent4" accent5="accent5" accent6="accent6" hlink="hlink" folHlink="folHlink"/>
  <p:sldLayoutIdLst>
    <p:sldLayoutId id="2147484936" r:id="rId1"/>
    <p:sldLayoutId id="2147484937" r:id="rId2"/>
    <p:sldLayoutId id="2147484938" r:id="rId3"/>
    <p:sldLayoutId id="2147484939" r:id="rId4"/>
    <p:sldLayoutId id="2147484940" r:id="rId5"/>
    <p:sldLayoutId id="2147484941" r:id="rId6"/>
    <p:sldLayoutId id="2147484942" r:id="rId7"/>
    <p:sldLayoutId id="2147484943" r:id="rId8"/>
    <p:sldLayoutId id="2147484944" r:id="rId9"/>
    <p:sldLayoutId id="2147484945" r:id="rId10"/>
  </p:sldLayoutIdLst>
  <p:transition>
    <p:cover dir="d"/>
  </p:transition>
  <p:hf sldNum="0" hdr="0" dt="0"/>
  <p:txStyles>
    <p:titleStyle>
      <a:lvl1pPr algn="r" rtl="0" eaLnBrk="0" fontAlgn="base" hangingPunct="0">
        <a:spcBef>
          <a:spcPct val="0"/>
        </a:spcBef>
        <a:spcAft>
          <a:spcPct val="0"/>
        </a:spcAft>
        <a:defRPr sz="2000" b="1">
          <a:solidFill>
            <a:srgbClr val="333333"/>
          </a:solidFill>
          <a:latin typeface="Trebuchet MS" pitchFamily="34" charset="0"/>
          <a:ea typeface="ＭＳ Ｐゴシック" charset="0"/>
          <a:cs typeface="ＭＳ Ｐゴシック"/>
        </a:defRPr>
      </a:lvl1pPr>
      <a:lvl2pPr algn="r" rtl="0" eaLnBrk="0" fontAlgn="base" hangingPunct="0">
        <a:spcBef>
          <a:spcPct val="0"/>
        </a:spcBef>
        <a:spcAft>
          <a:spcPct val="0"/>
        </a:spcAft>
        <a:defRPr sz="2000" b="1">
          <a:solidFill>
            <a:srgbClr val="333333"/>
          </a:solidFill>
          <a:latin typeface="Trebuchet MS" pitchFamily="34" charset="0"/>
          <a:ea typeface="ＭＳ Ｐゴシック" charset="0"/>
          <a:cs typeface="ＭＳ Ｐゴシック"/>
        </a:defRPr>
      </a:lvl2pPr>
      <a:lvl3pPr algn="r" rtl="0" eaLnBrk="0" fontAlgn="base" hangingPunct="0">
        <a:spcBef>
          <a:spcPct val="0"/>
        </a:spcBef>
        <a:spcAft>
          <a:spcPct val="0"/>
        </a:spcAft>
        <a:defRPr sz="2000" b="1">
          <a:solidFill>
            <a:srgbClr val="333333"/>
          </a:solidFill>
          <a:latin typeface="Trebuchet MS" pitchFamily="34" charset="0"/>
          <a:ea typeface="ＭＳ Ｐゴシック" charset="0"/>
          <a:cs typeface="ＭＳ Ｐゴシック"/>
        </a:defRPr>
      </a:lvl3pPr>
      <a:lvl4pPr algn="r" rtl="0" eaLnBrk="0" fontAlgn="base" hangingPunct="0">
        <a:spcBef>
          <a:spcPct val="0"/>
        </a:spcBef>
        <a:spcAft>
          <a:spcPct val="0"/>
        </a:spcAft>
        <a:defRPr sz="2000" b="1">
          <a:solidFill>
            <a:srgbClr val="333333"/>
          </a:solidFill>
          <a:latin typeface="Trebuchet MS" pitchFamily="34" charset="0"/>
          <a:ea typeface="ＭＳ Ｐゴシック" charset="0"/>
          <a:cs typeface="ＭＳ Ｐゴシック"/>
        </a:defRPr>
      </a:lvl4pPr>
      <a:lvl5pPr algn="r" rtl="0" eaLnBrk="0" fontAlgn="base" hangingPunct="0">
        <a:spcBef>
          <a:spcPct val="0"/>
        </a:spcBef>
        <a:spcAft>
          <a:spcPct val="0"/>
        </a:spcAft>
        <a:defRPr sz="2000" b="1">
          <a:solidFill>
            <a:srgbClr val="333333"/>
          </a:solidFill>
          <a:latin typeface="Trebuchet MS" pitchFamily="34" charset="0"/>
          <a:ea typeface="ＭＳ Ｐゴシック" charset="0"/>
          <a:cs typeface="ＭＳ Ｐゴシック"/>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273050" indent="-273050" algn="l" rtl="0" eaLnBrk="0" fontAlgn="base" hangingPunct="0">
        <a:spcBef>
          <a:spcPct val="20000"/>
        </a:spcBef>
        <a:spcAft>
          <a:spcPct val="0"/>
        </a:spcAft>
        <a:buBlip>
          <a:blip r:embed="rId14"/>
        </a:buBlip>
        <a:defRPr b="1">
          <a:solidFill>
            <a:srgbClr val="333333"/>
          </a:solidFill>
          <a:latin typeface="Trebuchet MS" pitchFamily="34" charset="0"/>
          <a:ea typeface="ＭＳ Ｐゴシック" charset="0"/>
          <a:cs typeface="ＭＳ Ｐゴシック"/>
        </a:defRPr>
      </a:lvl1pPr>
      <a:lvl2pPr marL="723900" indent="-266700" algn="l" rtl="0" eaLnBrk="0" fontAlgn="base" hangingPunct="0">
        <a:spcBef>
          <a:spcPct val="20000"/>
        </a:spcBef>
        <a:spcAft>
          <a:spcPct val="0"/>
        </a:spcAft>
        <a:buChar char="•"/>
        <a:defRPr sz="1600">
          <a:solidFill>
            <a:srgbClr val="333333"/>
          </a:solidFill>
          <a:latin typeface="Trebuchet MS" pitchFamily="34" charset="0"/>
          <a:ea typeface="ＭＳ Ｐゴシック" charset="0"/>
          <a:cs typeface="ＭＳ Ｐゴシック"/>
        </a:defRPr>
      </a:lvl2pPr>
      <a:lvl3pPr marL="1160463" indent="-242888" algn="l" rtl="0" eaLnBrk="0" fontAlgn="base" hangingPunct="0">
        <a:spcBef>
          <a:spcPct val="20000"/>
        </a:spcBef>
        <a:spcAft>
          <a:spcPct val="0"/>
        </a:spcAft>
        <a:buChar char="•"/>
        <a:defRPr sz="1600">
          <a:solidFill>
            <a:srgbClr val="333333"/>
          </a:solidFill>
          <a:latin typeface="Trebuchet MS" pitchFamily="34" charset="0"/>
          <a:ea typeface="ＭＳ Ｐゴシック" charset="0"/>
          <a:cs typeface="ＭＳ Ｐゴシック"/>
        </a:defRPr>
      </a:lvl3pPr>
      <a:lvl4pPr marL="1600200" indent="-228600" algn="l" rtl="0" eaLnBrk="0" fontAlgn="base" hangingPunct="0">
        <a:spcBef>
          <a:spcPct val="20000"/>
        </a:spcBef>
        <a:spcAft>
          <a:spcPct val="0"/>
        </a:spcAft>
        <a:buChar char="–"/>
        <a:defRPr sz="1600">
          <a:solidFill>
            <a:srgbClr val="333333"/>
          </a:solidFill>
          <a:latin typeface="Trebuchet MS" pitchFamily="34" charset="0"/>
          <a:ea typeface="ＭＳ Ｐゴシック" charset="0"/>
          <a:cs typeface="ＭＳ Ｐゴシック"/>
        </a:defRPr>
      </a:lvl4pPr>
      <a:lvl5pPr marL="2057400" indent="-228600" algn="l" rtl="0" eaLnBrk="0" fontAlgn="base" hangingPunct="0">
        <a:spcBef>
          <a:spcPct val="20000"/>
        </a:spcBef>
        <a:spcAft>
          <a:spcPct val="0"/>
        </a:spcAft>
        <a:buChar char="»"/>
        <a:defRPr sz="1600">
          <a:solidFill>
            <a:srgbClr val="333333"/>
          </a:solidFill>
          <a:latin typeface="Trebuchet MS" pitchFamily="34" charset="0"/>
          <a:ea typeface="ＭＳ Ｐゴシック" charset="0"/>
          <a:cs typeface="ＭＳ Ｐゴシック"/>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8.xml"/><Relationship Id="rId1" Type="http://schemas.openxmlformats.org/officeDocument/2006/relationships/tags" Target="../tags/tag27.xml"/></Relationships>
</file>

<file path=ppt/slides/_rels/slide11.xml.rels><?xml version="1.0" encoding="UTF-8" standalone="yes"?>
<Relationships xmlns="http://schemas.openxmlformats.org/package/2006/relationships"><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tags" Target="../tags/tag29.xml"/><Relationship Id="rId4"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3.xml"/><Relationship Id="rId1" Type="http://schemas.openxmlformats.org/officeDocument/2006/relationships/tags" Target="../tags/tag32.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5.xml"/><Relationship Id="rId1" Type="http://schemas.openxmlformats.org/officeDocument/2006/relationships/tags" Target="../tags/tag34.xml"/></Relationships>
</file>

<file path=ppt/slides/_rels/slide14.xml.rels><?xml version="1.0" encoding="UTF-8" standalone="yes"?>
<Relationships xmlns="http://schemas.openxmlformats.org/package/2006/relationships"><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tags" Target="../tags/tag36.xml"/><Relationship Id="rId5" Type="http://schemas.openxmlformats.org/officeDocument/2006/relationships/image" Target="../media/image17.png"/><Relationship Id="rId4"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tags" Target="../tags/tag41.xml"/><Relationship Id="rId2" Type="http://schemas.openxmlformats.org/officeDocument/2006/relationships/tags" Target="../tags/tag40.xml"/><Relationship Id="rId1" Type="http://schemas.openxmlformats.org/officeDocument/2006/relationships/tags" Target="../tags/tag39.xml"/><Relationship Id="rId4"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44.xml"/><Relationship Id="rId7" Type="http://schemas.openxmlformats.org/officeDocument/2006/relationships/tags" Target="../tags/tag48.xml"/><Relationship Id="rId2" Type="http://schemas.openxmlformats.org/officeDocument/2006/relationships/tags" Target="../tags/tag43.xml"/><Relationship Id="rId1" Type="http://schemas.openxmlformats.org/officeDocument/2006/relationships/tags" Target="../tags/tag42.xml"/><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9" Type="http://schemas.openxmlformats.org/officeDocument/2006/relationships/image" Target="../media/image18.png"/></Relationships>
</file>

<file path=ppt/slides/_rels/slide17.xml.rels><?xml version="1.0" encoding="UTF-8" standalone="yes"?>
<Relationships xmlns="http://schemas.openxmlformats.org/package/2006/relationships"><Relationship Id="rId8" Type="http://schemas.openxmlformats.org/officeDocument/2006/relationships/tags" Target="../tags/tag56.xml"/><Relationship Id="rId3" Type="http://schemas.openxmlformats.org/officeDocument/2006/relationships/tags" Target="../tags/tag51.xml"/><Relationship Id="rId7" Type="http://schemas.openxmlformats.org/officeDocument/2006/relationships/tags" Target="../tags/tag55.xml"/><Relationship Id="rId12" Type="http://schemas.openxmlformats.org/officeDocument/2006/relationships/slideLayout" Target="../slideLayouts/slideLayout2.xml"/><Relationship Id="rId2" Type="http://schemas.openxmlformats.org/officeDocument/2006/relationships/tags" Target="../tags/tag50.xml"/><Relationship Id="rId1" Type="http://schemas.openxmlformats.org/officeDocument/2006/relationships/tags" Target="../tags/tag49.xml"/><Relationship Id="rId6" Type="http://schemas.openxmlformats.org/officeDocument/2006/relationships/tags" Target="../tags/tag54.xml"/><Relationship Id="rId11" Type="http://schemas.openxmlformats.org/officeDocument/2006/relationships/tags" Target="../tags/tag59.xml"/><Relationship Id="rId5" Type="http://schemas.openxmlformats.org/officeDocument/2006/relationships/tags" Target="../tags/tag53.xml"/><Relationship Id="rId10" Type="http://schemas.openxmlformats.org/officeDocument/2006/relationships/tags" Target="../tags/tag58.xml"/><Relationship Id="rId4" Type="http://schemas.openxmlformats.org/officeDocument/2006/relationships/tags" Target="../tags/tag52.xml"/><Relationship Id="rId9" Type="http://schemas.openxmlformats.org/officeDocument/2006/relationships/tags" Target="../tags/tag57.xml"/></Relationships>
</file>

<file path=ppt/slides/_rels/slide2.xml.rels><?xml version="1.0" encoding="UTF-8" standalone="yes"?>
<Relationships xmlns="http://schemas.openxmlformats.org/package/2006/relationships"><Relationship Id="rId3" Type="http://schemas.openxmlformats.org/officeDocument/2006/relationships/tags" Target="../tags/tag5.xml"/><Relationship Id="rId2" Type="http://schemas.openxmlformats.org/officeDocument/2006/relationships/tags" Target="../tags/tag4.xml"/><Relationship Id="rId1" Type="http://schemas.openxmlformats.org/officeDocument/2006/relationships/tags" Target="../tags/tag3.xml"/><Relationship Id="rId4"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tags" Target="../tags/tag7.xml"/><Relationship Id="rId1" Type="http://schemas.openxmlformats.org/officeDocument/2006/relationships/tags" Target="../tags/tag6.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xml"/><Relationship Id="rId1" Type="http://schemas.openxmlformats.org/officeDocument/2006/relationships/tags" Target="../tags/tag8.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1.xml"/><Relationship Id="rId1" Type="http://schemas.openxmlformats.org/officeDocument/2006/relationships/tags" Target="../tags/tag10.xml"/><Relationship Id="rId4" Type="http://schemas.openxmlformats.org/officeDocument/2006/relationships/notesSlide" Target="../notesSlides/notesSlide2.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tags" Target="../tags/tag13.xml"/><Relationship Id="rId1" Type="http://schemas.openxmlformats.org/officeDocument/2006/relationships/tags" Target="../tags/tag12.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5.xml"/><Relationship Id="rId1" Type="http://schemas.openxmlformats.org/officeDocument/2006/relationships/tags" Target="../tags/tag14.xml"/></Relationships>
</file>

<file path=ppt/slides/_rels/slide8.xml.rels><?xml version="1.0" encoding="UTF-8" standalone="yes"?>
<Relationships xmlns="http://schemas.openxmlformats.org/package/2006/relationships"><Relationship Id="rId8" Type="http://schemas.openxmlformats.org/officeDocument/2006/relationships/tags" Target="../tags/tag23.xml"/><Relationship Id="rId3" Type="http://schemas.openxmlformats.org/officeDocument/2006/relationships/tags" Target="../tags/tag18.xml"/><Relationship Id="rId7" Type="http://schemas.openxmlformats.org/officeDocument/2006/relationships/tags" Target="../tags/tag22.xml"/><Relationship Id="rId2" Type="http://schemas.openxmlformats.org/officeDocument/2006/relationships/tags" Target="../tags/tag17.xml"/><Relationship Id="rId1" Type="http://schemas.openxmlformats.org/officeDocument/2006/relationships/tags" Target="../tags/tag16.xml"/><Relationship Id="rId6" Type="http://schemas.openxmlformats.org/officeDocument/2006/relationships/tags" Target="../tags/tag21.xml"/><Relationship Id="rId5" Type="http://schemas.openxmlformats.org/officeDocument/2006/relationships/tags" Target="../tags/tag20.xml"/><Relationship Id="rId10" Type="http://schemas.openxmlformats.org/officeDocument/2006/relationships/hyperlink" Target="http://www.ffr.fr/" TargetMode="External"/><Relationship Id="rId4" Type="http://schemas.openxmlformats.org/officeDocument/2006/relationships/tags" Target="../tags/tag19.xml"/><Relationship Id="rId9"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tags" Target="../tags/tag26.xml"/><Relationship Id="rId2" Type="http://schemas.openxmlformats.org/officeDocument/2006/relationships/tags" Target="../tags/tag25.xml"/><Relationship Id="rId1" Type="http://schemas.openxmlformats.org/officeDocument/2006/relationships/tags" Target="../tags/tag24.xml"/><Relationship Id="rId5" Type="http://schemas.openxmlformats.org/officeDocument/2006/relationships/image" Target="../media/image16.png"/><Relationship Id="rId4"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8" name="Titre 2"/>
          <p:cNvSpPr txBox="1">
            <a:spLocks/>
          </p:cNvSpPr>
          <p:nvPr>
            <p:custDataLst>
              <p:tags r:id="rId1"/>
            </p:custDataLst>
          </p:nvPr>
        </p:nvSpPr>
        <p:spPr bwMode="auto">
          <a:xfrm>
            <a:off x="4657725" y="5786438"/>
            <a:ext cx="4271963" cy="785812"/>
          </a:xfrm>
          <a:prstGeom prst="rect">
            <a:avLst/>
          </a:prstGeom>
          <a:noFill/>
          <a:ln w="9525">
            <a:noFill/>
            <a:miter lim="800000"/>
            <a:headEnd/>
            <a:tailEnd/>
          </a:ln>
        </p:spPr>
        <p:txBody>
          <a:bodyPr/>
          <a:lstStyle/>
          <a:p>
            <a:pPr marL="342900" indent="-342900" algn="ctr"/>
            <a:r>
              <a:rPr lang="fr-FR" sz="2800" i="1">
                <a:solidFill>
                  <a:schemeClr val="bg1"/>
                </a:solidFill>
                <a:latin typeface="Calibri" pitchFamily="34" charset="0"/>
              </a:rPr>
              <a:t>CM FACEBOOK</a:t>
            </a:r>
          </a:p>
          <a:p>
            <a:pPr marL="342900" indent="-342900" algn="ctr"/>
            <a:r>
              <a:rPr lang="fr-FR" sz="2800" i="1">
                <a:solidFill>
                  <a:schemeClr val="bg1"/>
                </a:solidFill>
                <a:latin typeface="Calibri" pitchFamily="34" charset="0"/>
              </a:rPr>
              <a:t> pour la FFR</a:t>
            </a:r>
          </a:p>
        </p:txBody>
      </p:sp>
    </p:spTree>
  </p:cSld>
  <p:clrMapOvr>
    <a:masterClrMapping/>
  </p:clrMapOvr>
  <p:transition>
    <p:cover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Espace réservé du contenu 1"/>
          <p:cNvSpPr>
            <a:spLocks noGrp="1"/>
          </p:cNvSpPr>
          <p:nvPr>
            <p:ph idx="1"/>
            <p:custDataLst>
              <p:tags r:id="rId1"/>
            </p:custDataLst>
          </p:nvPr>
        </p:nvSpPr>
        <p:spPr bwMode="auto">
          <a:xfrm>
            <a:off x="457200" y="1052513"/>
            <a:ext cx="8229600" cy="5073650"/>
          </a:xfrm>
          <a:noFill/>
          <a:ln>
            <a:miter lim="800000"/>
            <a:headEnd/>
            <a:tailEnd/>
          </a:ln>
        </p:spPr>
        <p:txBody>
          <a:bodyPr vert="horz" wrap="square" lIns="91440" tIns="45720" rIns="91440" bIns="45720" numCol="1" anchor="t" anchorCtr="0" compatLnSpc="1">
            <a:prstTxWarp prst="textNoShape">
              <a:avLst/>
            </a:prstTxWarp>
          </a:bodyPr>
          <a:lstStyle/>
          <a:p>
            <a:pPr>
              <a:buFont typeface="Courier New" pitchFamily="49" charset="0"/>
              <a:buChar char="o"/>
            </a:pPr>
            <a:r>
              <a:rPr lang="fr-FR" smtClean="0">
                <a:ea typeface="ＭＳ Ｐゴシック"/>
              </a:rPr>
              <a:t>Afin de vous aider à suivre les échanges et interactions présents sur la page fan FFR, nous rédigeons des </a:t>
            </a:r>
            <a:r>
              <a:rPr lang="fr-FR" b="1" smtClean="0">
                <a:ea typeface="ＭＳ Ｐゴシック"/>
              </a:rPr>
              <a:t>reporting réguliers : </a:t>
            </a:r>
          </a:p>
          <a:p>
            <a:pPr lvl="1"/>
            <a:r>
              <a:rPr lang="fr-FR" u="sng" smtClean="0">
                <a:ea typeface="ＭＳ Ｐゴシック"/>
              </a:rPr>
              <a:t>Rythme :</a:t>
            </a:r>
            <a:r>
              <a:rPr lang="fr-FR" smtClean="0">
                <a:ea typeface="ＭＳ Ｐゴシック"/>
              </a:rPr>
              <a:t> hebdomadaire</a:t>
            </a:r>
          </a:p>
          <a:p>
            <a:pPr lvl="1"/>
            <a:r>
              <a:rPr lang="fr-FR" u="sng" smtClean="0">
                <a:ea typeface="ＭＳ Ｐゴシック"/>
              </a:rPr>
              <a:t>Contenu : </a:t>
            </a:r>
          </a:p>
          <a:p>
            <a:pPr lvl="2"/>
            <a:r>
              <a:rPr lang="fr-FR" sz="1600" smtClean="0">
                <a:ea typeface="ＭＳ Ｐゴシック"/>
              </a:rPr>
              <a:t>Analyse des statistiques de la page : quanti et quali</a:t>
            </a:r>
          </a:p>
          <a:p>
            <a:pPr lvl="2"/>
            <a:r>
              <a:rPr lang="fr-FR" sz="1600" smtClean="0">
                <a:ea typeface="ＭＳ Ｐゴシック"/>
              </a:rPr>
              <a:t>Retours sur les messages d’animation postés et leur efficacité</a:t>
            </a:r>
          </a:p>
          <a:p>
            <a:pPr lvl="2"/>
            <a:r>
              <a:rPr lang="fr-FR" sz="1600" smtClean="0">
                <a:ea typeface="ＭＳ Ｐゴシック"/>
              </a:rPr>
              <a:t>Bilan des commentaires et messages des fans ainsi que des réponses apportées</a:t>
            </a:r>
          </a:p>
          <a:p>
            <a:pPr lvl="2">
              <a:buFont typeface="Wingdings" pitchFamily="2" charset="2"/>
              <a:buNone/>
            </a:pPr>
            <a:endParaRPr lang="fr-FR" smtClean="0">
              <a:ea typeface="ＭＳ Ｐゴシック"/>
            </a:endParaRPr>
          </a:p>
          <a:p>
            <a:endParaRPr lang="fr-FR" smtClean="0">
              <a:ea typeface="ＭＳ Ｐゴシック"/>
            </a:endParaRPr>
          </a:p>
          <a:p>
            <a:pPr>
              <a:buFont typeface="Courier New" pitchFamily="49" charset="0"/>
              <a:buChar char="o"/>
            </a:pPr>
            <a:r>
              <a:rPr lang="fr-FR" smtClean="0">
                <a:ea typeface="ＭＳ Ｐゴシック"/>
              </a:rPr>
              <a:t>Ces reportings seront l’occasion de vous soumettre le </a:t>
            </a:r>
            <a:r>
              <a:rPr lang="fr-FR" b="1" smtClean="0">
                <a:ea typeface="ＭＳ Ｐゴシック"/>
              </a:rPr>
              <a:t>programme d’animation social </a:t>
            </a:r>
            <a:r>
              <a:rPr lang="fr-FR" smtClean="0">
                <a:ea typeface="ＭＳ Ｐゴシック"/>
              </a:rPr>
              <a:t>de la semaine suivante.</a:t>
            </a:r>
          </a:p>
        </p:txBody>
      </p:sp>
      <p:sp>
        <p:nvSpPr>
          <p:cNvPr id="24579" name="Titre 2"/>
          <p:cNvSpPr>
            <a:spLocks noGrp="1"/>
          </p:cNvSpPr>
          <p:nvPr>
            <p:ph type="title"/>
            <p:custDataLst>
              <p:tags r:id="rId2"/>
            </p:custDataLst>
          </p:nvPr>
        </p:nvSpPr>
        <p:spPr>
          <a:noFill/>
        </p:spPr>
        <p:txBody>
          <a:bodyPr/>
          <a:lstStyle/>
          <a:p>
            <a:pPr algn="ctr"/>
            <a:r>
              <a:rPr lang="fr-FR" smtClean="0">
                <a:ea typeface="ＭＳ Ｐゴシック"/>
              </a:rPr>
              <a:t>Des reporting complets et réguliers</a:t>
            </a:r>
          </a:p>
        </p:txBody>
      </p:sp>
    </p:spTree>
  </p:cSld>
  <p:clrMapOvr>
    <a:masterClrMapping/>
  </p:clrMapOvr>
  <p:transition>
    <p:cover dir="d"/>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p:txBody>
          <a:bodyPr/>
          <a:lstStyle/>
          <a:p>
            <a:pPr>
              <a:defRPr/>
            </a:pPr>
            <a:r>
              <a:rPr lang="fr-FR" dirty="0" smtClean="0">
                <a:ea typeface="ＭＳ Ｐゴシック"/>
              </a:rPr>
              <a:t>Périmètre d’action</a:t>
            </a:r>
            <a:endParaRPr lang="fr-FR" dirty="0"/>
          </a:p>
        </p:txBody>
      </p:sp>
      <p:sp>
        <p:nvSpPr>
          <p:cNvPr id="25603" name="Espace réservé du texte 2"/>
          <p:cNvSpPr>
            <a:spLocks noGrp="1"/>
          </p:cNvSpPr>
          <p:nvPr>
            <p:ph type="body" idx="1"/>
            <p:custDataLst>
              <p:tags r:id="rId2"/>
            </p:custDataLst>
          </p:nvPr>
        </p:nvSpPr>
        <p:spPr bwMode="auto">
          <a:noFill/>
          <a:ln>
            <a:miter lim="800000"/>
            <a:headEnd/>
            <a:tailEnd/>
          </a:ln>
        </p:spPr>
        <p:txBody>
          <a:bodyPr vert="horz" wrap="square" lIns="91440" tIns="45720" rIns="91440" bIns="45720" numCol="1" anchorCtr="0" compatLnSpc="1">
            <a:prstTxWarp prst="textNoShape">
              <a:avLst/>
            </a:prstTxWarp>
          </a:bodyPr>
          <a:lstStyle/>
          <a:p>
            <a:r>
              <a:rPr lang="fr-FR" smtClean="0">
                <a:ea typeface="ＭＳ Ｐゴシック"/>
              </a:rPr>
              <a:t>Community management</a:t>
            </a:r>
          </a:p>
        </p:txBody>
      </p:sp>
      <p:sp>
        <p:nvSpPr>
          <p:cNvPr id="4" name="Espace réservé du pied de page 3"/>
          <p:cNvSpPr>
            <a:spLocks noGrp="1"/>
          </p:cNvSpPr>
          <p:nvPr>
            <p:ph type="ftr" sz="quarter" idx="11"/>
            <p:custDataLst>
              <p:tags r:id="rId3"/>
            </p:custDataLst>
          </p:nvPr>
        </p:nvSpPr>
        <p:spPr/>
        <p:txBody>
          <a:bodyPr/>
          <a:lstStyle/>
          <a:p>
            <a:pPr>
              <a:defRPr/>
            </a:pPr>
            <a:r>
              <a:rPr lang="fr-FR" smtClean="0"/>
              <a:t>Recommandation | FFR</a:t>
            </a:r>
            <a:endParaRPr lang="fr-FR"/>
          </a:p>
        </p:txBody>
      </p:sp>
    </p:spTree>
  </p:cSld>
  <p:clrMapOvr>
    <a:masterClrMapping/>
  </p:clrMapOvr>
  <p:transition>
    <p:cover dir="d"/>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Espace réservé du contenu 1"/>
          <p:cNvSpPr>
            <a:spLocks noGrp="1"/>
          </p:cNvSpPr>
          <p:nvPr>
            <p:ph idx="1"/>
            <p:custDataLst>
              <p:tags r:id="rId1"/>
            </p:custDataLst>
          </p:nvPr>
        </p:nvSpPr>
        <p:spPr bwMode="auto">
          <a:xfrm>
            <a:off x="457200" y="1052513"/>
            <a:ext cx="8362950" cy="5073650"/>
          </a:xfrm>
          <a:noFill/>
          <a:ln>
            <a:miter lim="800000"/>
            <a:headEnd/>
            <a:tailEnd/>
          </a:ln>
        </p:spPr>
        <p:txBody>
          <a:bodyPr vert="horz" wrap="square" lIns="91440" tIns="45720" rIns="91440" bIns="45720" numCol="1" anchor="t" anchorCtr="0" compatLnSpc="1">
            <a:prstTxWarp prst="textNoShape">
              <a:avLst/>
            </a:prstTxWarp>
          </a:bodyPr>
          <a:lstStyle/>
          <a:p>
            <a:pPr>
              <a:buFont typeface="Courier New" pitchFamily="49" charset="0"/>
              <a:buChar char="o"/>
            </a:pPr>
            <a:r>
              <a:rPr lang="fr-FR" smtClean="0">
                <a:ea typeface="ＭＳ Ｐゴシック"/>
              </a:rPr>
              <a:t>Notre </a:t>
            </a:r>
            <a:r>
              <a:rPr lang="fr-FR" b="1" smtClean="0">
                <a:ea typeface="ＭＳ Ｐゴシック"/>
              </a:rPr>
              <a:t>périmètre d’action, </a:t>
            </a:r>
            <a:r>
              <a:rPr lang="fr-FR" smtClean="0">
                <a:ea typeface="ＭＳ Ｐゴシック"/>
              </a:rPr>
              <a:t>ainsi que nous l’avons défini ensemble, comprend donc :</a:t>
            </a:r>
            <a:endParaRPr lang="fr-FR" b="1" smtClean="0">
              <a:ea typeface="ＭＳ Ｐゴシック"/>
            </a:endParaRPr>
          </a:p>
          <a:p>
            <a:pPr lvl="1"/>
            <a:r>
              <a:rPr lang="fr-FR" smtClean="0">
                <a:ea typeface="ＭＳ Ｐゴシック"/>
              </a:rPr>
              <a:t>La création et la mise en ligne de messages à vocation sociale </a:t>
            </a:r>
          </a:p>
          <a:p>
            <a:pPr lvl="2">
              <a:spcBef>
                <a:spcPct val="0"/>
              </a:spcBef>
            </a:pPr>
            <a:r>
              <a:rPr lang="fr-FR" smtClean="0">
                <a:ea typeface="ＭＳ Ｐゴシック"/>
              </a:rPr>
              <a:t>Dans le but d’animer la communauté et de la fédérer autour de la FFR</a:t>
            </a:r>
          </a:p>
          <a:p>
            <a:pPr lvl="1"/>
            <a:r>
              <a:rPr lang="fr-FR" smtClean="0">
                <a:ea typeface="ＭＳ Ｐゴシック"/>
              </a:rPr>
              <a:t>Le suivi et la modération des messages/commentaires de fans</a:t>
            </a:r>
          </a:p>
          <a:p>
            <a:pPr lvl="2">
              <a:spcBef>
                <a:spcPct val="0"/>
              </a:spcBef>
            </a:pPr>
            <a:r>
              <a:rPr lang="fr-FR" smtClean="0">
                <a:ea typeface="ＭＳ Ｐゴシック"/>
              </a:rPr>
              <a:t>Réponse ou suppression selon les types de message</a:t>
            </a:r>
          </a:p>
          <a:p>
            <a:pPr lvl="1"/>
            <a:r>
              <a:rPr lang="fr-FR" smtClean="0">
                <a:ea typeface="ＭＳ Ｐゴシック"/>
              </a:rPr>
              <a:t>Le conseil éditorial dans la rédaction de vos posts et l’exploitation de vos actualités</a:t>
            </a:r>
          </a:p>
          <a:p>
            <a:pPr lvl="2">
              <a:buFont typeface="Wingdings" pitchFamily="2" charset="2"/>
              <a:buNone/>
            </a:pPr>
            <a:endParaRPr lang="fr-FR" smtClean="0">
              <a:ea typeface="ＭＳ Ｐゴシック"/>
            </a:endParaRPr>
          </a:p>
          <a:p>
            <a:pPr>
              <a:buFont typeface="Courier New" pitchFamily="49" charset="0"/>
              <a:buChar char="o"/>
            </a:pPr>
            <a:r>
              <a:rPr lang="fr-FR" b="1" smtClean="0">
                <a:ea typeface="ＭＳ Ｐゴシック"/>
              </a:rPr>
              <a:t>Comment sera mise en place cette animation ?</a:t>
            </a:r>
          </a:p>
          <a:p>
            <a:pPr lvl="1"/>
            <a:r>
              <a:rPr lang="fr-FR" smtClean="0">
                <a:ea typeface="ＭＳ Ｐゴシック"/>
              </a:rPr>
              <a:t>Chaque semaine un planning d’animation vous sera envoyé de manière à valider en amont les messages qui seront postés.</a:t>
            </a:r>
          </a:p>
          <a:p>
            <a:pPr lvl="1"/>
            <a:r>
              <a:rPr lang="fr-FR" smtClean="0">
                <a:ea typeface="ＭＳ Ｐゴシック"/>
              </a:rPr>
              <a:t>En fonction de l’actualité et des messages/commentaires des fans, des messages non-planifiés pourront être mis en place. </a:t>
            </a:r>
          </a:p>
          <a:p>
            <a:pPr lvl="2"/>
            <a:r>
              <a:rPr lang="fr-FR" smtClean="0">
                <a:ea typeface="ＭＳ Ｐゴシック"/>
              </a:rPr>
              <a:t>Nous échangerons alors rapidement par email sur le sujet de manière à valider ensemble la prise de parole.</a:t>
            </a:r>
          </a:p>
          <a:p>
            <a:pPr lvl="2">
              <a:buFont typeface="Wingdings" pitchFamily="2" charset="2"/>
              <a:buNone/>
            </a:pPr>
            <a:endParaRPr lang="fr-FR" smtClean="0">
              <a:ea typeface="ＭＳ Ｐゴシック"/>
            </a:endParaRPr>
          </a:p>
          <a:p>
            <a:endParaRPr lang="fr-FR" smtClean="0">
              <a:solidFill>
                <a:srgbClr val="FF0000"/>
              </a:solidFill>
              <a:ea typeface="ＭＳ Ｐゴシック"/>
            </a:endParaRPr>
          </a:p>
        </p:txBody>
      </p:sp>
      <p:sp>
        <p:nvSpPr>
          <p:cNvPr id="26627" name="Titre 2"/>
          <p:cNvSpPr>
            <a:spLocks noGrp="1"/>
          </p:cNvSpPr>
          <p:nvPr>
            <p:ph type="title"/>
            <p:custDataLst>
              <p:tags r:id="rId2"/>
            </p:custDataLst>
          </p:nvPr>
        </p:nvSpPr>
        <p:spPr>
          <a:noFill/>
        </p:spPr>
        <p:txBody>
          <a:bodyPr/>
          <a:lstStyle/>
          <a:p>
            <a:pPr algn="ctr"/>
            <a:r>
              <a:rPr lang="fr-FR" smtClean="0">
                <a:ea typeface="ＭＳ Ｐゴシック"/>
              </a:rPr>
              <a:t>Périmètre d’action</a:t>
            </a:r>
          </a:p>
        </p:txBody>
      </p:sp>
    </p:spTree>
  </p:cSld>
  <p:clrMapOvr>
    <a:masterClrMapping/>
  </p:clrMapOvr>
  <p:transition>
    <p:cover dir="d"/>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Espace réservé du contenu 1"/>
          <p:cNvSpPr>
            <a:spLocks noGrp="1"/>
          </p:cNvSpPr>
          <p:nvPr>
            <p:ph idx="1"/>
            <p:custDataLst>
              <p:tags r:id="rId1"/>
            </p:custDataLst>
          </p:nvPr>
        </p:nvSpPr>
        <p:spPr bwMode="auto">
          <a:xfrm>
            <a:off x="457200" y="1989138"/>
            <a:ext cx="8362950" cy="3921125"/>
          </a:xfrm>
          <a:noFill/>
          <a:ln>
            <a:miter lim="800000"/>
            <a:headEnd/>
            <a:tailEnd/>
          </a:ln>
        </p:spPr>
        <p:txBody>
          <a:bodyPr vert="horz" wrap="square" lIns="91440" tIns="45720" rIns="91440" bIns="45720" numCol="1" anchor="t" anchorCtr="0" compatLnSpc="1">
            <a:prstTxWarp prst="textNoShape">
              <a:avLst/>
            </a:prstTxWarp>
          </a:bodyPr>
          <a:lstStyle/>
          <a:p>
            <a:pPr>
              <a:buFont typeface="Courier New" pitchFamily="49" charset="0"/>
              <a:buChar char="o"/>
            </a:pPr>
            <a:r>
              <a:rPr lang="fr-FR" smtClean="0">
                <a:ea typeface="ＭＳ Ｐゴシック"/>
              </a:rPr>
              <a:t>Une animation éditoriale basée sur plusieurs thèmes : </a:t>
            </a:r>
          </a:p>
          <a:p>
            <a:pPr lvl="1"/>
            <a:r>
              <a:rPr lang="fr-FR" smtClean="0">
                <a:ea typeface="ＭＳ Ｐゴシック"/>
              </a:rPr>
              <a:t>Actualités </a:t>
            </a:r>
            <a:r>
              <a:rPr lang="fr-FR" i="1" smtClean="0">
                <a:ea typeface="ＭＳ Ｐゴシック"/>
              </a:rPr>
              <a:t>(actualité sur la FFR, composition des matchs, annonce des résultats) </a:t>
            </a:r>
            <a:r>
              <a:rPr lang="fr-FR" i="1" smtClean="0">
                <a:solidFill>
                  <a:srgbClr val="FF0000"/>
                </a:solidFill>
                <a:ea typeface="ＭＳ Ｐゴシック"/>
              </a:rPr>
              <a:t>&gt; géré par vos soins</a:t>
            </a:r>
          </a:p>
          <a:p>
            <a:pPr lvl="1"/>
            <a:r>
              <a:rPr lang="fr-FR" smtClean="0">
                <a:ea typeface="ＭＳ Ｐゴシック"/>
              </a:rPr>
              <a:t>Immersion </a:t>
            </a:r>
            <a:r>
              <a:rPr lang="fr-FR" i="1" smtClean="0">
                <a:ea typeface="ＭＳ Ｐゴシック"/>
              </a:rPr>
              <a:t>(Interview, entrainement, vestiaire) </a:t>
            </a:r>
            <a:r>
              <a:rPr lang="fr-FR" i="1" smtClean="0">
                <a:solidFill>
                  <a:srgbClr val="FF0000"/>
                </a:solidFill>
                <a:ea typeface="ＭＳ Ｐゴシック"/>
              </a:rPr>
              <a:t>&gt; géré par vos soins</a:t>
            </a:r>
            <a:endParaRPr lang="fr-FR" i="1" smtClean="0">
              <a:ea typeface="ＭＳ Ｐゴシック"/>
            </a:endParaRPr>
          </a:p>
          <a:p>
            <a:pPr lvl="1"/>
            <a:r>
              <a:rPr lang="fr-FR" smtClean="0">
                <a:ea typeface="ＭＳ Ｐゴシック"/>
              </a:rPr>
              <a:t>Quizz  </a:t>
            </a:r>
            <a:r>
              <a:rPr lang="fr-FR" i="1" smtClean="0">
                <a:ea typeface="ＭＳ Ｐゴシック"/>
              </a:rPr>
              <a:t>(animations ludiques) </a:t>
            </a:r>
            <a:r>
              <a:rPr lang="fr-FR" i="1" smtClean="0">
                <a:solidFill>
                  <a:srgbClr val="FF0000"/>
                </a:solidFill>
                <a:ea typeface="ＭＳ Ｐゴシック"/>
              </a:rPr>
              <a:t>&gt; géré par nos soins.</a:t>
            </a:r>
          </a:p>
          <a:p>
            <a:pPr lvl="1"/>
            <a:r>
              <a:rPr lang="fr-FR" smtClean="0">
                <a:ea typeface="ＭＳ Ｐゴシック"/>
              </a:rPr>
              <a:t>Échange avec la communauté </a:t>
            </a:r>
            <a:r>
              <a:rPr lang="fr-FR" i="1" smtClean="0">
                <a:ea typeface="ＭＳ Ｐゴシック"/>
              </a:rPr>
              <a:t>(pronostics…) </a:t>
            </a:r>
            <a:r>
              <a:rPr lang="fr-FR" i="1" smtClean="0">
                <a:solidFill>
                  <a:srgbClr val="FF0000"/>
                </a:solidFill>
                <a:ea typeface="ＭＳ Ｐゴシック"/>
              </a:rPr>
              <a:t>&gt; géré par nos soins</a:t>
            </a:r>
            <a:endParaRPr lang="fr-FR" i="1" smtClean="0">
              <a:ea typeface="ＭＳ Ｐゴシック"/>
            </a:endParaRPr>
          </a:p>
        </p:txBody>
      </p:sp>
      <p:sp>
        <p:nvSpPr>
          <p:cNvPr id="27651" name="Titre 2"/>
          <p:cNvSpPr>
            <a:spLocks noGrp="1"/>
          </p:cNvSpPr>
          <p:nvPr>
            <p:ph type="title"/>
            <p:custDataLst>
              <p:tags r:id="rId2"/>
            </p:custDataLst>
          </p:nvPr>
        </p:nvSpPr>
        <p:spPr>
          <a:noFill/>
        </p:spPr>
        <p:txBody>
          <a:bodyPr/>
          <a:lstStyle/>
          <a:p>
            <a:pPr algn="ctr"/>
            <a:r>
              <a:rPr lang="fr-FR" smtClean="0">
                <a:ea typeface="ＭＳ Ｐゴシック"/>
              </a:rPr>
              <a:t>L’animation éditoriale</a:t>
            </a:r>
          </a:p>
        </p:txBody>
      </p:sp>
    </p:spTree>
  </p:cSld>
  <p:clrMapOvr>
    <a:masterClrMapping/>
  </p:clrMapOvr>
  <p:transition>
    <p:cover dir="d"/>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re 2"/>
          <p:cNvSpPr>
            <a:spLocks noGrp="1"/>
          </p:cNvSpPr>
          <p:nvPr>
            <p:ph type="title"/>
            <p:custDataLst>
              <p:tags r:id="rId1"/>
            </p:custDataLst>
          </p:nvPr>
        </p:nvSpPr>
        <p:spPr>
          <a:noFill/>
        </p:spPr>
        <p:txBody>
          <a:bodyPr/>
          <a:lstStyle/>
          <a:p>
            <a:pPr algn="ctr"/>
            <a:r>
              <a:rPr lang="fr-FR" smtClean="0">
                <a:ea typeface="ＭＳ Ｐゴシック"/>
              </a:rPr>
              <a:t>L’animation éditoriale</a:t>
            </a:r>
          </a:p>
        </p:txBody>
      </p:sp>
      <p:grpSp>
        <p:nvGrpSpPr>
          <p:cNvPr id="28675" name="Groupe 5"/>
          <p:cNvGrpSpPr>
            <a:grpSpLocks/>
          </p:cNvGrpSpPr>
          <p:nvPr/>
        </p:nvGrpSpPr>
        <p:grpSpPr bwMode="auto">
          <a:xfrm>
            <a:off x="1116013" y="1628775"/>
            <a:ext cx="6911975" cy="3600450"/>
            <a:chOff x="1116013" y="1772816"/>
            <a:chExt cx="6911975" cy="3599284"/>
          </a:xfrm>
        </p:grpSpPr>
        <p:pic>
          <p:nvPicPr>
            <p:cNvPr id="28676" name="Picture 2"/>
            <p:cNvPicPr>
              <a:picLocks noChangeAspect="1" noChangeArrowheads="1"/>
            </p:cNvPicPr>
            <p:nvPr>
              <p:custDataLst>
                <p:tags r:id="rId2"/>
              </p:custDataLst>
            </p:nvPr>
          </p:nvPicPr>
          <p:blipFill>
            <a:blip r:embed="rId5" cstate="print"/>
            <a:srcRect/>
            <a:stretch>
              <a:fillRect/>
            </a:stretch>
          </p:blipFill>
          <p:spPr bwMode="auto">
            <a:xfrm>
              <a:off x="3787775" y="1772816"/>
              <a:ext cx="1568450" cy="1417637"/>
            </a:xfrm>
            <a:prstGeom prst="rect">
              <a:avLst/>
            </a:prstGeom>
            <a:noFill/>
            <a:ln w="9525">
              <a:noFill/>
              <a:miter lim="800000"/>
              <a:headEnd/>
              <a:tailEnd/>
            </a:ln>
          </p:spPr>
        </p:pic>
        <p:sp>
          <p:nvSpPr>
            <p:cNvPr id="5" name="Rectangle 4"/>
            <p:cNvSpPr/>
            <p:nvPr>
              <p:custDataLst>
                <p:tags r:id="rId3"/>
              </p:custDataLst>
            </p:nvPr>
          </p:nvSpPr>
          <p:spPr>
            <a:xfrm>
              <a:off x="1116013" y="3501044"/>
              <a:ext cx="6911975" cy="1871056"/>
            </a:xfrm>
            <a:prstGeom prst="rect">
              <a:avLst/>
            </a:prstGeom>
            <a:solidFill>
              <a:srgbClr val="FF0000">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b="1" u="sng" dirty="0">
                  <a:latin typeface="Calibri" pitchFamily="34" charset="0"/>
                </a:rPr>
                <a:t>ATTENTION</a:t>
              </a:r>
              <a:r>
                <a:rPr lang="fr-FR" b="1" dirty="0">
                  <a:latin typeface="Calibri" pitchFamily="34" charset="0"/>
                </a:rPr>
                <a:t> !</a:t>
              </a:r>
            </a:p>
            <a:p>
              <a:pPr algn="ctr">
                <a:defRPr/>
              </a:pPr>
              <a:r>
                <a:rPr lang="fr-FR" sz="1400" dirty="0">
                  <a:latin typeface="Calibri" pitchFamily="34" charset="0"/>
                </a:rPr>
                <a:t>Bien que géré par deux personnes, il est primordial qu’un ton unique soit mis en place au travers des messages de la FFR. Les fans ne doivent pas avoir l’impression de prise de parole multiples. </a:t>
              </a:r>
            </a:p>
            <a:p>
              <a:pPr algn="ctr">
                <a:defRPr/>
              </a:pPr>
              <a:r>
                <a:rPr lang="fr-FR" sz="1400" dirty="0">
                  <a:latin typeface="Calibri" pitchFamily="34" charset="0"/>
                </a:rPr>
                <a:t/>
              </a:r>
              <a:br>
                <a:rPr lang="fr-FR" sz="1400" dirty="0">
                  <a:latin typeface="Calibri" pitchFamily="34" charset="0"/>
                </a:rPr>
              </a:br>
              <a:r>
                <a:rPr lang="fr-FR" sz="1400" b="1" dirty="0">
                  <a:latin typeface="Calibri" pitchFamily="34" charset="0"/>
                </a:rPr>
                <a:t>&gt;&gt; Afin de garantir cette unicité de parole, nous vous proposons de nous envoyer les messages d’actualité que vous souhaitez poster de manière à ce que nous en remanions le </a:t>
              </a:r>
              <a:r>
                <a:rPr lang="fr-FR" sz="1400" b="1" dirty="0" err="1">
                  <a:latin typeface="Calibri" pitchFamily="34" charset="0"/>
                </a:rPr>
                <a:t>wording</a:t>
              </a:r>
              <a:r>
                <a:rPr lang="fr-FR" sz="1400" b="1" dirty="0">
                  <a:latin typeface="Calibri" pitchFamily="34" charset="0"/>
                </a:rPr>
                <a:t> si nécessaire afin de les publier.</a:t>
              </a:r>
            </a:p>
          </p:txBody>
        </p:sp>
      </p:grpSp>
    </p:spTree>
  </p:cSld>
  <p:clrMapOvr>
    <a:masterClrMapping/>
  </p:clrMapOvr>
  <p:transition>
    <p:cover dir="d"/>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p:txBody>
          <a:bodyPr/>
          <a:lstStyle/>
          <a:p>
            <a:pPr>
              <a:defRPr/>
            </a:pPr>
            <a:r>
              <a:rPr lang="fr-FR" dirty="0" smtClean="0"/>
              <a:t>Programme semaine 1</a:t>
            </a:r>
            <a:endParaRPr lang="fr-FR" dirty="0"/>
          </a:p>
        </p:txBody>
      </p:sp>
      <p:sp>
        <p:nvSpPr>
          <p:cNvPr id="29699" name="Espace réservé du texte 2"/>
          <p:cNvSpPr>
            <a:spLocks noGrp="1"/>
          </p:cNvSpPr>
          <p:nvPr>
            <p:ph type="body" idx="1"/>
            <p:custDataLst>
              <p:tags r:id="rId2"/>
            </p:custDataLst>
          </p:nvPr>
        </p:nvSpPr>
        <p:spPr bwMode="auto">
          <a:noFill/>
          <a:ln>
            <a:miter lim="800000"/>
            <a:headEnd/>
            <a:tailEnd/>
          </a:ln>
        </p:spPr>
        <p:txBody>
          <a:bodyPr vert="horz" wrap="square" lIns="91440" tIns="45720" rIns="91440" bIns="45720" numCol="1" anchorCtr="0" compatLnSpc="1">
            <a:prstTxWarp prst="textNoShape">
              <a:avLst/>
            </a:prstTxWarp>
          </a:bodyPr>
          <a:lstStyle/>
          <a:p>
            <a:r>
              <a:rPr lang="fr-FR" smtClean="0">
                <a:ea typeface="ＭＳ Ｐゴシック"/>
              </a:rPr>
              <a:t>Community management</a:t>
            </a:r>
          </a:p>
        </p:txBody>
      </p:sp>
      <p:sp>
        <p:nvSpPr>
          <p:cNvPr id="4" name="Espace réservé du pied de page 3"/>
          <p:cNvSpPr>
            <a:spLocks noGrp="1"/>
          </p:cNvSpPr>
          <p:nvPr>
            <p:ph type="ftr" sz="quarter" idx="11"/>
            <p:custDataLst>
              <p:tags r:id="rId3"/>
            </p:custDataLst>
          </p:nvPr>
        </p:nvSpPr>
        <p:spPr/>
        <p:txBody>
          <a:bodyPr/>
          <a:lstStyle/>
          <a:p>
            <a:pPr>
              <a:defRPr/>
            </a:pPr>
            <a:r>
              <a:rPr lang="fr-FR" smtClean="0"/>
              <a:t>Recommandation | FFR</a:t>
            </a:r>
            <a:endParaRPr lang="fr-FR"/>
          </a:p>
        </p:txBody>
      </p:sp>
    </p:spTree>
  </p:cSld>
  <p:clrMapOvr>
    <a:masterClrMapping/>
  </p:clrMapOvr>
  <p:transition>
    <p:cover dir="d"/>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re 2"/>
          <p:cNvSpPr>
            <a:spLocks noGrp="1"/>
          </p:cNvSpPr>
          <p:nvPr>
            <p:ph type="title"/>
            <p:custDataLst>
              <p:tags r:id="rId1"/>
            </p:custDataLst>
          </p:nvPr>
        </p:nvSpPr>
        <p:spPr>
          <a:noFill/>
        </p:spPr>
        <p:txBody>
          <a:bodyPr/>
          <a:lstStyle/>
          <a:p>
            <a:pPr algn="ctr"/>
            <a:r>
              <a:rPr lang="fr-FR" smtClean="0">
                <a:ea typeface="ＭＳ Ｐゴシック"/>
              </a:rPr>
              <a:t>Programme</a:t>
            </a:r>
          </a:p>
        </p:txBody>
      </p:sp>
      <p:pic>
        <p:nvPicPr>
          <p:cNvPr id="30723" name="Picture 12"/>
          <p:cNvPicPr>
            <a:picLocks noChangeAspect="1" noChangeArrowheads="1"/>
          </p:cNvPicPr>
          <p:nvPr>
            <p:custDataLst>
              <p:tags r:id="rId2"/>
            </p:custDataLst>
          </p:nvPr>
        </p:nvPicPr>
        <p:blipFill>
          <a:blip r:embed="rId9" cstate="print"/>
          <a:srcRect l="7831" t="23265" r="5232" b="7751"/>
          <a:stretch>
            <a:fillRect/>
          </a:stretch>
        </p:blipFill>
        <p:spPr bwMode="auto">
          <a:xfrm>
            <a:off x="163513" y="981075"/>
            <a:ext cx="8585200" cy="5378450"/>
          </a:xfrm>
          <a:prstGeom prst="rect">
            <a:avLst/>
          </a:prstGeom>
          <a:noFill/>
          <a:ln w="9525">
            <a:noFill/>
            <a:miter lim="800000"/>
            <a:headEnd/>
            <a:tailEnd/>
          </a:ln>
        </p:spPr>
      </p:pic>
      <p:sp>
        <p:nvSpPr>
          <p:cNvPr id="7" name="Rectangle 6"/>
          <p:cNvSpPr/>
          <p:nvPr>
            <p:custDataLst>
              <p:tags r:id="rId3"/>
            </p:custDataLst>
          </p:nvPr>
        </p:nvSpPr>
        <p:spPr>
          <a:xfrm>
            <a:off x="3862388" y="2779713"/>
            <a:ext cx="1152525" cy="612775"/>
          </a:xfrm>
          <a:prstGeom prst="rect">
            <a:avLst/>
          </a:prstGeom>
          <a:solidFill>
            <a:schemeClr val="bg1">
              <a:lumMod val="65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100" b="1" dirty="0"/>
              <a:t>Bienvenue </a:t>
            </a:r>
          </a:p>
        </p:txBody>
      </p:sp>
      <p:sp>
        <p:nvSpPr>
          <p:cNvPr id="9" name="Rectangle 8"/>
          <p:cNvSpPr/>
          <p:nvPr>
            <p:custDataLst>
              <p:tags r:id="rId4"/>
            </p:custDataLst>
          </p:nvPr>
        </p:nvSpPr>
        <p:spPr>
          <a:xfrm>
            <a:off x="5076825" y="2779713"/>
            <a:ext cx="1152525" cy="612775"/>
          </a:xfrm>
          <a:prstGeom prst="rect">
            <a:avLst/>
          </a:prstGeom>
          <a:solidFill>
            <a:schemeClr val="bg1">
              <a:lumMod val="65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100" b="1" dirty="0"/>
              <a:t>Pronostics</a:t>
            </a:r>
          </a:p>
        </p:txBody>
      </p:sp>
      <p:sp>
        <p:nvSpPr>
          <p:cNvPr id="10" name="Rectangle 9"/>
          <p:cNvSpPr/>
          <p:nvPr>
            <p:custDataLst>
              <p:tags r:id="rId5"/>
            </p:custDataLst>
          </p:nvPr>
        </p:nvSpPr>
        <p:spPr>
          <a:xfrm>
            <a:off x="233363" y="3727450"/>
            <a:ext cx="1152525" cy="612775"/>
          </a:xfrm>
          <a:prstGeom prst="rect">
            <a:avLst/>
          </a:prstGeom>
          <a:solidFill>
            <a:schemeClr val="bg1">
              <a:lumMod val="65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100" b="1" dirty="0"/>
              <a:t>Actu</a:t>
            </a:r>
          </a:p>
        </p:txBody>
      </p:sp>
      <p:sp>
        <p:nvSpPr>
          <p:cNvPr id="13" name="Rectangle 12"/>
          <p:cNvSpPr/>
          <p:nvPr>
            <p:custDataLst>
              <p:tags r:id="rId6"/>
            </p:custDataLst>
          </p:nvPr>
        </p:nvSpPr>
        <p:spPr>
          <a:xfrm>
            <a:off x="2662238" y="3716338"/>
            <a:ext cx="1152525" cy="612775"/>
          </a:xfrm>
          <a:prstGeom prst="rect">
            <a:avLst/>
          </a:prstGeom>
          <a:solidFill>
            <a:schemeClr val="bg1">
              <a:lumMod val="65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100" b="1" dirty="0"/>
              <a:t>Jeu</a:t>
            </a:r>
          </a:p>
        </p:txBody>
      </p:sp>
      <p:sp>
        <p:nvSpPr>
          <p:cNvPr id="11" name="Rectangle 10"/>
          <p:cNvSpPr/>
          <p:nvPr>
            <p:custDataLst>
              <p:tags r:id="rId7"/>
            </p:custDataLst>
          </p:nvPr>
        </p:nvSpPr>
        <p:spPr>
          <a:xfrm>
            <a:off x="7504113" y="2779713"/>
            <a:ext cx="1152525" cy="612775"/>
          </a:xfrm>
          <a:prstGeom prst="rect">
            <a:avLst/>
          </a:prstGeom>
          <a:solidFill>
            <a:srgbClr val="FF0000">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100" b="1" dirty="0"/>
              <a:t>Match</a:t>
            </a:r>
          </a:p>
        </p:txBody>
      </p:sp>
    </p:spTree>
  </p:cSld>
  <p:clrMapOvr>
    <a:masterClrMapping/>
  </p:clrMapOvr>
  <p:transition>
    <p:cover dir="d"/>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re 2"/>
          <p:cNvSpPr>
            <a:spLocks noGrp="1"/>
          </p:cNvSpPr>
          <p:nvPr>
            <p:ph type="title"/>
            <p:custDataLst>
              <p:tags r:id="rId1"/>
            </p:custDataLst>
          </p:nvPr>
        </p:nvSpPr>
        <p:spPr>
          <a:noFill/>
        </p:spPr>
        <p:txBody>
          <a:bodyPr/>
          <a:lstStyle/>
          <a:p>
            <a:pPr algn="ctr"/>
            <a:r>
              <a:rPr lang="fr-FR" smtClean="0">
                <a:ea typeface="ＭＳ Ｐゴシック"/>
              </a:rPr>
              <a:t>Programme</a:t>
            </a:r>
          </a:p>
        </p:txBody>
      </p:sp>
      <p:sp>
        <p:nvSpPr>
          <p:cNvPr id="5" name="Rectangle 4"/>
          <p:cNvSpPr/>
          <p:nvPr>
            <p:custDataLst>
              <p:tags r:id="rId2"/>
            </p:custDataLst>
          </p:nvPr>
        </p:nvSpPr>
        <p:spPr>
          <a:xfrm>
            <a:off x="539750" y="1087438"/>
            <a:ext cx="1152525" cy="611187"/>
          </a:xfrm>
          <a:prstGeom prst="rect">
            <a:avLst/>
          </a:prstGeom>
          <a:solidFill>
            <a:schemeClr val="bg1">
              <a:lumMod val="65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100" b="1" dirty="0"/>
              <a:t>Bienvenue </a:t>
            </a:r>
          </a:p>
        </p:txBody>
      </p:sp>
      <p:sp>
        <p:nvSpPr>
          <p:cNvPr id="6" name="Rectangle 5"/>
          <p:cNvSpPr/>
          <p:nvPr>
            <p:custDataLst>
              <p:tags r:id="rId3"/>
            </p:custDataLst>
          </p:nvPr>
        </p:nvSpPr>
        <p:spPr>
          <a:xfrm>
            <a:off x="539750" y="2095500"/>
            <a:ext cx="1152525" cy="612775"/>
          </a:xfrm>
          <a:prstGeom prst="rect">
            <a:avLst/>
          </a:prstGeom>
          <a:solidFill>
            <a:schemeClr val="bg1">
              <a:lumMod val="65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100" b="1" dirty="0"/>
              <a:t>Pronostics</a:t>
            </a:r>
          </a:p>
        </p:txBody>
      </p:sp>
      <p:sp>
        <p:nvSpPr>
          <p:cNvPr id="7" name="Rectangle 6"/>
          <p:cNvSpPr/>
          <p:nvPr>
            <p:custDataLst>
              <p:tags r:id="rId4"/>
            </p:custDataLst>
          </p:nvPr>
        </p:nvSpPr>
        <p:spPr>
          <a:xfrm>
            <a:off x="539750" y="4113213"/>
            <a:ext cx="1152525" cy="611187"/>
          </a:xfrm>
          <a:prstGeom prst="rect">
            <a:avLst/>
          </a:prstGeom>
          <a:solidFill>
            <a:schemeClr val="bg1">
              <a:lumMod val="65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100" b="1" dirty="0"/>
              <a:t>Actu</a:t>
            </a:r>
          </a:p>
        </p:txBody>
      </p:sp>
      <p:sp>
        <p:nvSpPr>
          <p:cNvPr id="8" name="Rectangle 7"/>
          <p:cNvSpPr/>
          <p:nvPr>
            <p:custDataLst>
              <p:tags r:id="rId5"/>
            </p:custDataLst>
          </p:nvPr>
        </p:nvSpPr>
        <p:spPr>
          <a:xfrm>
            <a:off x="539750" y="5121275"/>
            <a:ext cx="1152525" cy="611188"/>
          </a:xfrm>
          <a:prstGeom prst="rect">
            <a:avLst/>
          </a:prstGeom>
          <a:solidFill>
            <a:schemeClr val="bg1">
              <a:lumMod val="65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100" b="1" dirty="0"/>
              <a:t>Jeu</a:t>
            </a:r>
          </a:p>
        </p:txBody>
      </p:sp>
      <p:sp>
        <p:nvSpPr>
          <p:cNvPr id="31751" name="Espace réservé du contenu 8"/>
          <p:cNvSpPr>
            <a:spLocks noGrp="1"/>
          </p:cNvSpPr>
          <p:nvPr>
            <p:ph idx="1"/>
            <p:custDataLst>
              <p:tags r:id="rId6"/>
            </p:custDataLst>
          </p:nvPr>
        </p:nvSpPr>
        <p:spPr bwMode="auto">
          <a:xfrm>
            <a:off x="1763713" y="1087438"/>
            <a:ext cx="6923087" cy="627062"/>
          </a:xfrm>
          <a:noFill/>
          <a:ln>
            <a:miter lim="800000"/>
            <a:headEnd/>
            <a:tailEnd/>
          </a:ln>
        </p:spPr>
        <p:txBody>
          <a:bodyPr vert="horz" wrap="square" lIns="91440" tIns="45720" rIns="91440" bIns="45720" numCol="1" anchor="t" anchorCtr="0" compatLnSpc="1">
            <a:prstTxWarp prst="textNoShape">
              <a:avLst/>
            </a:prstTxWarp>
          </a:bodyPr>
          <a:lstStyle/>
          <a:p>
            <a:pPr marL="0" indent="0">
              <a:buFontTx/>
              <a:buNone/>
            </a:pPr>
            <a:r>
              <a:rPr lang="fr-FR" sz="1400" b="1" i="1" smtClean="0">
                <a:solidFill>
                  <a:srgbClr val="CCCC00"/>
                </a:solidFill>
                <a:ea typeface="ＭＳ Ｐゴシック"/>
              </a:rPr>
              <a:t>Jeudi : </a:t>
            </a:r>
            <a:r>
              <a:rPr lang="fr-FR" sz="1400" smtClean="0">
                <a:ea typeface="ＭＳ Ｐゴシック"/>
              </a:rPr>
              <a:t>Bienvenue sur la page fan de la Fédération Française de Rugby. Un seul mot d’ordre partageons et vivons notre passion ensemble !</a:t>
            </a:r>
          </a:p>
        </p:txBody>
      </p:sp>
      <p:sp>
        <p:nvSpPr>
          <p:cNvPr id="10" name="Espace réservé du contenu 8"/>
          <p:cNvSpPr txBox="1">
            <a:spLocks/>
          </p:cNvSpPr>
          <p:nvPr>
            <p:custDataLst>
              <p:tags r:id="rId7"/>
            </p:custDataLst>
          </p:nvPr>
        </p:nvSpPr>
        <p:spPr>
          <a:xfrm>
            <a:off x="1763713" y="2095500"/>
            <a:ext cx="6923087" cy="627063"/>
          </a:xfrm>
          <a:prstGeom prst="rect">
            <a:avLst/>
          </a:prstGeom>
        </p:spPr>
        <p:txBody>
          <a:bodyPr/>
          <a:lstStyle/>
          <a:p>
            <a:pPr eaLnBrk="0" hangingPunct="0">
              <a:spcBef>
                <a:spcPts val="600"/>
              </a:spcBef>
              <a:spcAft>
                <a:spcPts val="600"/>
              </a:spcAft>
              <a:defRPr/>
            </a:pPr>
            <a:r>
              <a:rPr lang="fr-FR" sz="1400" b="1" i="1" kern="0" dirty="0">
                <a:solidFill>
                  <a:srgbClr val="CCCC00"/>
                </a:solidFill>
                <a:latin typeface="Calibri" pitchFamily="34" charset="0"/>
                <a:ea typeface="ＭＳ Ｐゴシック" charset="0"/>
                <a:cs typeface="+mn-cs"/>
              </a:rPr>
              <a:t>Vendredi : </a:t>
            </a:r>
            <a:r>
              <a:rPr lang="fr-FR" sz="1400" kern="0" dirty="0">
                <a:solidFill>
                  <a:srgbClr val="333333"/>
                </a:solidFill>
                <a:latin typeface="Calibri" pitchFamily="34" charset="0"/>
                <a:ea typeface="ＭＳ Ｐゴシック" charset="0"/>
                <a:cs typeface="+mn-cs"/>
              </a:rPr>
              <a:t>Ce week-end, la France affronte l’Angleterre pour son 4</a:t>
            </a:r>
            <a:r>
              <a:rPr lang="fr-FR" sz="1400" kern="0" baseline="30000" dirty="0">
                <a:solidFill>
                  <a:srgbClr val="333333"/>
                </a:solidFill>
                <a:latin typeface="Calibri" pitchFamily="34" charset="0"/>
                <a:ea typeface="ＭＳ Ｐゴシック" charset="0"/>
                <a:cs typeface="+mn-cs"/>
              </a:rPr>
              <a:t>ème</a:t>
            </a:r>
            <a:r>
              <a:rPr lang="fr-FR" sz="1400" kern="0" dirty="0">
                <a:solidFill>
                  <a:srgbClr val="333333"/>
                </a:solidFill>
                <a:latin typeface="Calibri" pitchFamily="34" charset="0"/>
                <a:ea typeface="ＭＳ Ｐゴシック" charset="0"/>
                <a:cs typeface="+mn-cs"/>
              </a:rPr>
              <a:t> match du Tournoi des 6 Nations. Quels sont vos pronostics ?</a:t>
            </a:r>
          </a:p>
        </p:txBody>
      </p:sp>
      <p:sp>
        <p:nvSpPr>
          <p:cNvPr id="12" name="Espace réservé du contenu 8"/>
          <p:cNvSpPr txBox="1">
            <a:spLocks/>
          </p:cNvSpPr>
          <p:nvPr>
            <p:custDataLst>
              <p:tags r:id="rId8"/>
            </p:custDataLst>
          </p:nvPr>
        </p:nvSpPr>
        <p:spPr>
          <a:xfrm>
            <a:off x="1763713" y="3103563"/>
            <a:ext cx="6923087" cy="627062"/>
          </a:xfrm>
          <a:prstGeom prst="rect">
            <a:avLst/>
          </a:prstGeom>
        </p:spPr>
        <p:txBody>
          <a:bodyPr/>
          <a:lstStyle/>
          <a:p>
            <a:pPr eaLnBrk="0" hangingPunct="0">
              <a:spcBef>
                <a:spcPts val="600"/>
              </a:spcBef>
              <a:spcAft>
                <a:spcPts val="600"/>
              </a:spcAft>
              <a:defRPr/>
            </a:pPr>
            <a:r>
              <a:rPr lang="fr-FR" sz="1400" b="1" i="1" kern="0" dirty="0">
                <a:solidFill>
                  <a:srgbClr val="CCCC00"/>
                </a:solidFill>
                <a:latin typeface="Calibri" pitchFamily="34" charset="0"/>
                <a:ea typeface="ＭＳ Ｐゴシック" charset="0"/>
                <a:cs typeface="+mn-cs"/>
              </a:rPr>
              <a:t>Samedi À 15h </a:t>
            </a:r>
            <a:r>
              <a:rPr lang="fr-FR" sz="1400" kern="0" dirty="0">
                <a:solidFill>
                  <a:srgbClr val="333333"/>
                </a:solidFill>
                <a:latin typeface="Calibri" pitchFamily="34" charset="0"/>
                <a:ea typeface="ＭＳ Ｐゴシック" charset="0"/>
                <a:cs typeface="+mn-cs"/>
              </a:rPr>
              <a:t>: </a:t>
            </a:r>
            <a:r>
              <a:rPr lang="fr-FR" sz="1400" kern="0" dirty="0" smtClean="0">
                <a:solidFill>
                  <a:srgbClr val="333333"/>
                </a:solidFill>
                <a:latin typeface="Calibri" pitchFamily="34" charset="0"/>
                <a:ea typeface="ＭＳ Ｐゴシック" charset="0"/>
              </a:rPr>
              <a:t>C</a:t>
            </a:r>
            <a:r>
              <a:rPr lang="fr-FR" sz="1400" kern="0" dirty="0" smtClean="0">
                <a:solidFill>
                  <a:srgbClr val="333333"/>
                </a:solidFill>
                <a:latin typeface="Calibri" pitchFamily="34" charset="0"/>
                <a:ea typeface="ＭＳ Ｐゴシック" charset="0"/>
                <a:cs typeface="+mn-cs"/>
              </a:rPr>
              <a:t>oup </a:t>
            </a:r>
            <a:r>
              <a:rPr lang="fr-FR" sz="1400" kern="0" dirty="0">
                <a:solidFill>
                  <a:srgbClr val="333333"/>
                </a:solidFill>
                <a:latin typeface="Calibri" pitchFamily="34" charset="0"/>
                <a:ea typeface="ＭＳ Ｐゴシック" charset="0"/>
                <a:cs typeface="+mn-cs"/>
              </a:rPr>
              <a:t>d’envoi du match France-Angleterre. On y croit fort ! Allez les bleus !</a:t>
            </a:r>
          </a:p>
          <a:p>
            <a:pPr eaLnBrk="0" hangingPunct="0">
              <a:spcBef>
                <a:spcPts val="600"/>
              </a:spcBef>
              <a:spcAft>
                <a:spcPts val="600"/>
              </a:spcAft>
              <a:defRPr/>
            </a:pPr>
            <a:r>
              <a:rPr lang="fr-FR" sz="1400" i="1" kern="0" dirty="0">
                <a:solidFill>
                  <a:srgbClr val="333333"/>
                </a:solidFill>
                <a:latin typeface="Calibri" pitchFamily="34" charset="0"/>
                <a:ea typeface="ＭＳ Ｐゴシック" charset="0"/>
                <a:cs typeface="+mn-cs"/>
              </a:rPr>
              <a:t>À la fin du match </a:t>
            </a:r>
            <a:r>
              <a:rPr lang="fr-FR" sz="1400" kern="0" dirty="0">
                <a:solidFill>
                  <a:srgbClr val="333333"/>
                </a:solidFill>
                <a:latin typeface="Calibri" pitchFamily="34" charset="0"/>
                <a:ea typeface="ＭＳ Ｐゴシック" charset="0"/>
                <a:cs typeface="+mn-cs"/>
              </a:rPr>
              <a:t>: annonce des résultats</a:t>
            </a:r>
          </a:p>
        </p:txBody>
      </p:sp>
      <p:sp>
        <p:nvSpPr>
          <p:cNvPr id="13" name="Espace réservé du contenu 8"/>
          <p:cNvSpPr txBox="1">
            <a:spLocks/>
          </p:cNvSpPr>
          <p:nvPr>
            <p:custDataLst>
              <p:tags r:id="rId9"/>
            </p:custDataLst>
          </p:nvPr>
        </p:nvSpPr>
        <p:spPr>
          <a:xfrm>
            <a:off x="1763713" y="4113213"/>
            <a:ext cx="6923087" cy="611187"/>
          </a:xfrm>
          <a:prstGeom prst="rect">
            <a:avLst/>
          </a:prstGeom>
        </p:spPr>
        <p:txBody>
          <a:bodyPr/>
          <a:lstStyle/>
          <a:p>
            <a:pPr eaLnBrk="0" hangingPunct="0">
              <a:spcBef>
                <a:spcPts val="600"/>
              </a:spcBef>
              <a:spcAft>
                <a:spcPts val="600"/>
              </a:spcAft>
              <a:defRPr/>
            </a:pPr>
            <a:r>
              <a:rPr lang="fr-FR" sz="1400" b="1" i="1" kern="0" dirty="0">
                <a:solidFill>
                  <a:srgbClr val="CCCC00"/>
                </a:solidFill>
                <a:latin typeface="Calibri" pitchFamily="34" charset="0"/>
                <a:ea typeface="ＭＳ Ｐゴシック" charset="0"/>
                <a:cs typeface="+mn-cs"/>
              </a:rPr>
              <a:t>Lundi : </a:t>
            </a:r>
            <a:r>
              <a:rPr lang="fr-FR" sz="1400" i="1" kern="0" dirty="0">
                <a:solidFill>
                  <a:srgbClr val="333333"/>
                </a:solidFill>
                <a:latin typeface="Calibri" pitchFamily="34" charset="0"/>
                <a:ea typeface="ＭＳ Ｐゴシック" charset="0"/>
                <a:cs typeface="+mn-cs"/>
              </a:rPr>
              <a:t>Partage et mise en avant d’un article  ou d’une vidéo en ligne sur le match du weekend.</a:t>
            </a:r>
            <a:endParaRPr lang="fr-FR" sz="1400" kern="0" dirty="0">
              <a:solidFill>
                <a:srgbClr val="333333"/>
              </a:solidFill>
              <a:latin typeface="Calibri" pitchFamily="34" charset="0"/>
              <a:ea typeface="ＭＳ Ｐゴシック" charset="0"/>
              <a:cs typeface="+mn-cs"/>
            </a:endParaRPr>
          </a:p>
        </p:txBody>
      </p:sp>
      <p:sp>
        <p:nvSpPr>
          <p:cNvPr id="14" name="Espace réservé du contenu 8"/>
          <p:cNvSpPr txBox="1">
            <a:spLocks/>
          </p:cNvSpPr>
          <p:nvPr>
            <p:custDataLst>
              <p:tags r:id="rId10"/>
            </p:custDataLst>
          </p:nvPr>
        </p:nvSpPr>
        <p:spPr>
          <a:xfrm>
            <a:off x="1763713" y="5121275"/>
            <a:ext cx="6923087" cy="1187450"/>
          </a:xfrm>
          <a:prstGeom prst="rect">
            <a:avLst/>
          </a:prstGeom>
        </p:spPr>
        <p:txBody>
          <a:bodyPr/>
          <a:lstStyle/>
          <a:p>
            <a:pPr eaLnBrk="0" hangingPunct="0">
              <a:spcBef>
                <a:spcPts val="600"/>
              </a:spcBef>
              <a:spcAft>
                <a:spcPts val="600"/>
              </a:spcAft>
              <a:defRPr/>
            </a:pPr>
            <a:r>
              <a:rPr lang="fr-FR" sz="1400" b="1" i="1" kern="0" dirty="0">
                <a:solidFill>
                  <a:srgbClr val="CCCC00"/>
                </a:solidFill>
                <a:latin typeface="Calibri" pitchFamily="34" charset="0"/>
                <a:ea typeface="ＭＳ Ｐゴシック" charset="0"/>
                <a:cs typeface="+mn-cs"/>
              </a:rPr>
              <a:t>Mercredi : </a:t>
            </a:r>
            <a:r>
              <a:rPr lang="fr-FR" sz="1400" kern="0" dirty="0">
                <a:solidFill>
                  <a:srgbClr val="333333"/>
                </a:solidFill>
                <a:latin typeface="Calibri" pitchFamily="34" charset="0"/>
                <a:ea typeface="ＭＳ Ｐゴシック" charset="0"/>
                <a:cs typeface="+mn-cs"/>
              </a:rPr>
              <a:t>QUIZZ DU MERCREDI : Est-ce qu’un essai marqué en touchant la ligne de touche (sans la dépasser) est validé ?</a:t>
            </a:r>
          </a:p>
          <a:p>
            <a:pPr eaLnBrk="0" hangingPunct="0">
              <a:spcBef>
                <a:spcPts val="600"/>
              </a:spcBef>
              <a:spcAft>
                <a:spcPts val="600"/>
              </a:spcAft>
              <a:defRPr/>
            </a:pPr>
            <a:r>
              <a:rPr lang="fr-FR" sz="1400" kern="0" dirty="0">
                <a:solidFill>
                  <a:srgbClr val="333333"/>
                </a:solidFill>
                <a:latin typeface="Calibri" pitchFamily="34" charset="0"/>
                <a:ea typeface="ＭＳ Ｐゴシック" charset="0"/>
                <a:cs typeface="+mn-cs"/>
              </a:rPr>
              <a:t>&gt; Réponse : Non. Lorsque le porteur du ballon ou le ballon touche la ligne de touche, il est considéré comme sorti du terrain et il y a donc touche. </a:t>
            </a:r>
          </a:p>
          <a:p>
            <a:pPr eaLnBrk="0" hangingPunct="0">
              <a:spcBef>
                <a:spcPts val="600"/>
              </a:spcBef>
              <a:spcAft>
                <a:spcPts val="600"/>
              </a:spcAft>
              <a:defRPr/>
            </a:pPr>
            <a:endParaRPr lang="fr-FR" sz="1400" kern="0" dirty="0">
              <a:solidFill>
                <a:srgbClr val="333333"/>
              </a:solidFill>
              <a:latin typeface="Calibri" pitchFamily="34" charset="0"/>
              <a:ea typeface="ＭＳ Ｐゴシック" charset="0"/>
              <a:cs typeface="+mn-cs"/>
            </a:endParaRPr>
          </a:p>
        </p:txBody>
      </p:sp>
      <p:sp>
        <p:nvSpPr>
          <p:cNvPr id="15" name="Rectangle 14"/>
          <p:cNvSpPr/>
          <p:nvPr>
            <p:custDataLst>
              <p:tags r:id="rId11"/>
            </p:custDataLst>
          </p:nvPr>
        </p:nvSpPr>
        <p:spPr>
          <a:xfrm>
            <a:off x="539750" y="3103563"/>
            <a:ext cx="1152525" cy="612775"/>
          </a:xfrm>
          <a:prstGeom prst="rect">
            <a:avLst/>
          </a:prstGeom>
          <a:solidFill>
            <a:srgbClr val="FF0000">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100" b="1" dirty="0"/>
              <a:t>Match</a:t>
            </a:r>
          </a:p>
        </p:txBody>
      </p:sp>
    </p:spTree>
  </p:cSld>
  <p:clrMapOvr>
    <a:masterClrMapping/>
  </p:clrMapOvr>
  <p:transition>
    <p:cover dir="d"/>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custDataLst>
              <p:tags r:id="rId1"/>
            </p:custDataLst>
          </p:nvPr>
        </p:nvSpPr>
        <p:spPr>
          <a:xfrm rot="16200000">
            <a:off x="-1583531" y="2948782"/>
            <a:ext cx="4711700" cy="830262"/>
          </a:xfrm>
          <a:prstGeom prst="rect">
            <a:avLst/>
          </a:prstGeom>
        </p:spPr>
        <p:txBody>
          <a:bodyPr>
            <a:spAutoFit/>
          </a:bodyPr>
          <a:lstStyle/>
          <a:p>
            <a:pPr algn="ctr">
              <a:defRPr/>
            </a:pPr>
            <a:r>
              <a:rPr lang="fr-FR" sz="4800" b="1" kern="0" spc="-150" dirty="0">
                <a:solidFill>
                  <a:srgbClr val="CCCC00"/>
                </a:solidFill>
                <a:latin typeface="Calibri" pitchFamily="34" charset="0"/>
                <a:ea typeface="+mn-ea"/>
                <a:cs typeface="+mn-cs"/>
              </a:rPr>
              <a:t>SOMMAIRE</a:t>
            </a:r>
            <a:endParaRPr lang="fr-FR" sz="4800" b="1" spc="-150" dirty="0">
              <a:solidFill>
                <a:srgbClr val="CCCC00"/>
              </a:solidFill>
              <a:latin typeface="Calibri" pitchFamily="34" charset="0"/>
              <a:ea typeface="+mn-ea"/>
              <a:cs typeface="+mn-cs"/>
            </a:endParaRPr>
          </a:p>
        </p:txBody>
      </p:sp>
      <p:sp>
        <p:nvSpPr>
          <p:cNvPr id="15363" name="Espace réservé du contenu 6"/>
          <p:cNvSpPr txBox="1">
            <a:spLocks/>
          </p:cNvSpPr>
          <p:nvPr>
            <p:custDataLst>
              <p:tags r:id="rId2"/>
            </p:custDataLst>
          </p:nvPr>
        </p:nvSpPr>
        <p:spPr bwMode="auto">
          <a:xfrm>
            <a:off x="1116013" y="1557338"/>
            <a:ext cx="7542212" cy="3527425"/>
          </a:xfrm>
          <a:prstGeom prst="rect">
            <a:avLst/>
          </a:prstGeom>
          <a:noFill/>
          <a:ln w="9525">
            <a:noFill/>
            <a:miter lim="800000"/>
            <a:headEnd/>
            <a:tailEnd/>
          </a:ln>
        </p:spPr>
        <p:txBody>
          <a:bodyPr anchor="ctr"/>
          <a:lstStyle/>
          <a:p>
            <a:pPr marL="271463" indent="-271463" eaLnBrk="0" hangingPunct="0">
              <a:spcBef>
                <a:spcPct val="20000"/>
              </a:spcBef>
              <a:buFont typeface="Courier New" pitchFamily="49" charset="0"/>
              <a:buChar char="o"/>
            </a:pPr>
            <a:r>
              <a:rPr lang="fr-FR" sz="2000" b="1">
                <a:solidFill>
                  <a:srgbClr val="333333"/>
                </a:solidFill>
                <a:latin typeface="Calibri" pitchFamily="34" charset="0"/>
              </a:rPr>
              <a:t>Modération</a:t>
            </a:r>
          </a:p>
          <a:p>
            <a:pPr marL="728663" lvl="1" indent="-271463" eaLnBrk="0" hangingPunct="0">
              <a:spcBef>
                <a:spcPct val="20000"/>
              </a:spcBef>
              <a:buFont typeface="Arial" pitchFamily="34" charset="0"/>
              <a:buChar char="•"/>
            </a:pPr>
            <a:r>
              <a:rPr lang="fr-FR">
                <a:solidFill>
                  <a:srgbClr val="333333"/>
                </a:solidFill>
                <a:latin typeface="Calibri" pitchFamily="34" charset="0"/>
              </a:rPr>
              <a:t>Jusqu’où peut aller la modération ?</a:t>
            </a:r>
          </a:p>
          <a:p>
            <a:pPr marL="728663" lvl="1" indent="-271463" eaLnBrk="0" hangingPunct="0">
              <a:spcBef>
                <a:spcPct val="20000"/>
              </a:spcBef>
              <a:buFont typeface="Arial" pitchFamily="34" charset="0"/>
              <a:buChar char="•"/>
            </a:pPr>
            <a:r>
              <a:rPr lang="fr-FR">
                <a:solidFill>
                  <a:srgbClr val="333333"/>
                </a:solidFill>
                <a:latin typeface="Calibri" pitchFamily="34" charset="0"/>
              </a:rPr>
              <a:t>Comment allons nous réagir ?</a:t>
            </a:r>
          </a:p>
          <a:p>
            <a:pPr marL="271463" indent="-271463" eaLnBrk="0" hangingPunct="0">
              <a:spcBef>
                <a:spcPct val="20000"/>
              </a:spcBef>
              <a:buFont typeface="Courier New" pitchFamily="49" charset="0"/>
              <a:buChar char="o"/>
            </a:pPr>
            <a:endParaRPr lang="fr-FR" sz="2000">
              <a:solidFill>
                <a:srgbClr val="333333"/>
              </a:solidFill>
              <a:latin typeface="Calibri" pitchFamily="34" charset="0"/>
            </a:endParaRPr>
          </a:p>
          <a:p>
            <a:pPr marL="271463" indent="-271463" eaLnBrk="0" hangingPunct="0">
              <a:spcBef>
                <a:spcPct val="20000"/>
              </a:spcBef>
              <a:buFont typeface="Courier New" pitchFamily="49" charset="0"/>
              <a:buChar char="o"/>
            </a:pPr>
            <a:r>
              <a:rPr lang="fr-FR" sz="2000" b="1">
                <a:solidFill>
                  <a:srgbClr val="333333"/>
                </a:solidFill>
                <a:latin typeface="Calibri" pitchFamily="34" charset="0"/>
              </a:rPr>
              <a:t>Community management</a:t>
            </a:r>
          </a:p>
          <a:p>
            <a:pPr marL="728663" lvl="1" indent="-271463" eaLnBrk="0" hangingPunct="0">
              <a:spcBef>
                <a:spcPct val="20000"/>
              </a:spcBef>
              <a:buFont typeface="Arial" pitchFamily="34" charset="0"/>
              <a:buChar char="•"/>
            </a:pPr>
            <a:r>
              <a:rPr lang="fr-FR">
                <a:solidFill>
                  <a:srgbClr val="333333"/>
                </a:solidFill>
                <a:latin typeface="Calibri" pitchFamily="34" charset="0"/>
              </a:rPr>
              <a:t>Périmètre d’action</a:t>
            </a:r>
          </a:p>
          <a:p>
            <a:pPr marL="728663" lvl="1" indent="-271463" eaLnBrk="0" hangingPunct="0">
              <a:spcBef>
                <a:spcPct val="20000"/>
              </a:spcBef>
              <a:buFont typeface="Arial" pitchFamily="34" charset="0"/>
              <a:buChar char="•"/>
            </a:pPr>
            <a:r>
              <a:rPr lang="fr-FR">
                <a:solidFill>
                  <a:srgbClr val="333333"/>
                </a:solidFill>
                <a:latin typeface="Calibri" pitchFamily="34" charset="0"/>
              </a:rPr>
              <a:t>Programme semaine 1</a:t>
            </a:r>
          </a:p>
        </p:txBody>
      </p:sp>
      <p:cxnSp>
        <p:nvCxnSpPr>
          <p:cNvPr id="9" name="Connecteur droit 8"/>
          <p:cNvCxnSpPr/>
          <p:nvPr>
            <p:custDataLst>
              <p:tags r:id="rId3"/>
            </p:custDataLst>
          </p:nvPr>
        </p:nvCxnSpPr>
        <p:spPr>
          <a:xfrm rot="5400000">
            <a:off x="-721519" y="3320257"/>
            <a:ext cx="3529013"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cover dir="d"/>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p:txBody>
          <a:bodyPr/>
          <a:lstStyle/>
          <a:p>
            <a:pPr>
              <a:defRPr/>
            </a:pPr>
            <a:r>
              <a:rPr lang="fr-FR" dirty="0" smtClean="0">
                <a:cs typeface="+mj-cs"/>
              </a:rPr>
              <a:t>Jusqu’où peut aller la modération ?</a:t>
            </a:r>
            <a:endParaRPr lang="fr-FR" dirty="0">
              <a:cs typeface="+mj-cs"/>
            </a:endParaRPr>
          </a:p>
        </p:txBody>
      </p:sp>
      <p:sp>
        <p:nvSpPr>
          <p:cNvPr id="16387" name="Espace réservé du texte 2"/>
          <p:cNvSpPr>
            <a:spLocks noGrp="1"/>
          </p:cNvSpPr>
          <p:nvPr>
            <p:ph type="body" idx="1"/>
            <p:custDataLst>
              <p:tags r:id="rId2"/>
            </p:custDataLst>
          </p:nvPr>
        </p:nvSpPr>
        <p:spPr bwMode="auto">
          <a:noFill/>
          <a:ln>
            <a:miter lim="800000"/>
            <a:headEnd/>
            <a:tailEnd/>
          </a:ln>
        </p:spPr>
        <p:txBody>
          <a:bodyPr vert="horz" wrap="square" lIns="91440" tIns="45720" rIns="91440" bIns="45720" numCol="1" anchorCtr="0" compatLnSpc="1">
            <a:prstTxWarp prst="textNoShape">
              <a:avLst/>
            </a:prstTxWarp>
          </a:bodyPr>
          <a:lstStyle/>
          <a:p>
            <a:r>
              <a:rPr lang="fr-FR" smtClean="0">
                <a:ea typeface="ＭＳ Ｐゴシック"/>
              </a:rPr>
              <a:t>Modération</a:t>
            </a:r>
          </a:p>
        </p:txBody>
      </p:sp>
    </p:spTree>
  </p:cSld>
  <p:clrMapOvr>
    <a:masterClrMapping/>
  </p:clrMapOvr>
  <p:transition>
    <p:cover dir="d"/>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custDataLst>
              <p:tags r:id="rId1"/>
            </p:custDataLst>
          </p:nvPr>
        </p:nvSpPr>
        <p:spPr>
          <a:xfrm>
            <a:off x="457200" y="1531938"/>
            <a:ext cx="8229600" cy="3794125"/>
          </a:xfrm>
        </p:spPr>
        <p:txBody>
          <a:bodyPr vert="horz" wrap="square" lIns="91440" tIns="45720" rIns="91440" bIns="45720" numCol="1" anchor="t" anchorCtr="0" compatLnSpc="1">
            <a:prstTxWarp prst="textNoShape">
              <a:avLst/>
            </a:prstTxWarp>
          </a:bodyPr>
          <a:lstStyle/>
          <a:p>
            <a:pPr>
              <a:buFontTx/>
              <a:buNone/>
              <a:defRPr/>
            </a:pPr>
            <a:r>
              <a:rPr lang="fr-FR" sz="3200" b="1" dirty="0" smtClean="0">
                <a:ea typeface="ＭＳ Ｐゴシック"/>
              </a:rPr>
              <a:t>Les </a:t>
            </a:r>
            <a:r>
              <a:rPr lang="fr-FR" sz="4800" b="1" dirty="0" smtClean="0">
                <a:solidFill>
                  <a:srgbClr val="CCCC00"/>
                </a:solidFill>
                <a:ea typeface="ＭＳ Ｐゴシック"/>
              </a:rPr>
              <a:t>3</a:t>
            </a:r>
            <a:r>
              <a:rPr lang="fr-FR" sz="3200" b="1" dirty="0" smtClean="0">
                <a:ea typeface="ＭＳ Ｐゴシック"/>
              </a:rPr>
              <a:t> commandements de la modération</a:t>
            </a:r>
          </a:p>
          <a:p>
            <a:pPr marL="793750" lvl="1" indent="-342900">
              <a:buClr>
                <a:srgbClr val="DBD600"/>
              </a:buClr>
              <a:buSzPct val="120000"/>
              <a:buFontTx/>
              <a:buAutoNum type="arabicPeriod"/>
              <a:defRPr/>
            </a:pPr>
            <a:r>
              <a:rPr lang="fr-FR" dirty="0" smtClean="0">
                <a:ea typeface="ＭＳ Ｐゴシック"/>
              </a:rPr>
              <a:t>Je construis une relation équilibrée et réciproque qui apporte autant aux internautes qu’à mon institution.</a:t>
            </a:r>
          </a:p>
          <a:p>
            <a:pPr marL="793750" lvl="1" indent="-342900">
              <a:buClr>
                <a:srgbClr val="DBD600"/>
              </a:buClr>
              <a:buSzPct val="120000"/>
              <a:buFontTx/>
              <a:buAutoNum type="arabicPeriod"/>
              <a:defRPr/>
            </a:pPr>
            <a:r>
              <a:rPr lang="fr-FR" dirty="0" smtClean="0">
                <a:ea typeface="ＭＳ Ｐゴシック"/>
              </a:rPr>
              <a:t>Je laisse les internautes s’exprimer tant que ce n’est pas de la diffamation ou que cela ne porte pas atteinte à un individu.</a:t>
            </a:r>
          </a:p>
          <a:p>
            <a:pPr marL="793750" lvl="1" indent="-342900">
              <a:buClr>
                <a:srgbClr val="DBD600"/>
              </a:buClr>
              <a:buSzPct val="120000"/>
              <a:buFontTx/>
              <a:buAutoNum type="arabicPeriod"/>
              <a:defRPr/>
            </a:pPr>
            <a:r>
              <a:rPr lang="fr-FR" dirty="0" smtClean="0">
                <a:ea typeface="ＭＳ Ｐゴシック"/>
              </a:rPr>
              <a:t>J’ai un discours honnête et je ne fuis pas les débats et crises lorsque c’est nécessaire.</a:t>
            </a:r>
          </a:p>
          <a:p>
            <a:pPr>
              <a:defRPr/>
            </a:pPr>
            <a:endParaRPr lang="fr-FR" dirty="0" smtClean="0">
              <a:ea typeface="ＭＳ Ｐゴシック"/>
            </a:endParaRPr>
          </a:p>
          <a:p>
            <a:pPr marL="269875" indent="-269875">
              <a:buFont typeface="Wingdings" pitchFamily="2" charset="2"/>
              <a:buChar char="Ø"/>
              <a:defRPr/>
            </a:pPr>
            <a:r>
              <a:rPr lang="fr-FR" dirty="0" smtClean="0">
                <a:ea typeface="ＭＳ Ｐゴシック"/>
              </a:rPr>
              <a:t>Les rares exemples n’ayant pas fonctionné sur les réseaux sociaux n’ont tout simplement pas respecté ces règles très simples.</a:t>
            </a:r>
          </a:p>
        </p:txBody>
      </p:sp>
      <p:sp>
        <p:nvSpPr>
          <p:cNvPr id="17411" name="Titre 2"/>
          <p:cNvSpPr>
            <a:spLocks noGrp="1"/>
          </p:cNvSpPr>
          <p:nvPr>
            <p:ph type="title"/>
            <p:custDataLst>
              <p:tags r:id="rId2"/>
            </p:custDataLst>
          </p:nvPr>
        </p:nvSpPr>
        <p:spPr>
          <a:noFill/>
        </p:spPr>
        <p:txBody>
          <a:bodyPr/>
          <a:lstStyle/>
          <a:p>
            <a:pPr algn="ctr"/>
            <a:r>
              <a:rPr lang="fr-FR" smtClean="0">
                <a:ea typeface="ＭＳ Ｐゴシック"/>
              </a:rPr>
              <a:t>Les 3 commandements</a:t>
            </a:r>
          </a:p>
        </p:txBody>
      </p:sp>
    </p:spTree>
  </p:cSld>
  <p:clrMapOvr>
    <a:masterClrMapping/>
  </p:clrMapOvr>
  <p:transition>
    <p:cover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Espace réservé du contenu 1"/>
          <p:cNvSpPr>
            <a:spLocks noGrp="1"/>
          </p:cNvSpPr>
          <p:nvPr>
            <p:ph idx="1"/>
            <p:custDataLst>
              <p:tags r:id="rId1"/>
            </p:custDataLst>
          </p:nvPr>
        </p:nvSpPr>
        <p:spPr bwMode="auto">
          <a:xfrm>
            <a:off x="457200" y="785813"/>
            <a:ext cx="8229600" cy="5340350"/>
          </a:xfrm>
          <a:noFill/>
          <a:ln>
            <a:miter lim="800000"/>
            <a:headEnd/>
            <a:tailEnd/>
          </a:ln>
        </p:spPr>
        <p:txBody>
          <a:bodyPr vert="horz" wrap="square" lIns="91440" tIns="45720" rIns="91440" bIns="45720" numCol="1" anchor="ctr" anchorCtr="0" compatLnSpc="1">
            <a:prstTxWarp prst="textNoShape">
              <a:avLst/>
            </a:prstTxWarp>
          </a:bodyPr>
          <a:lstStyle/>
          <a:p>
            <a:pPr>
              <a:buFont typeface="Courier New" pitchFamily="49" charset="0"/>
              <a:buChar char="o"/>
            </a:pPr>
            <a:r>
              <a:rPr lang="fr-FR" b="1" smtClean="0">
                <a:solidFill>
                  <a:srgbClr val="CCCC00"/>
                </a:solidFill>
                <a:ea typeface="ＭＳ Ｐゴシック"/>
              </a:rPr>
              <a:t>Pourquoi ne doit-on pas supprimer les messages négatifs ?</a:t>
            </a:r>
          </a:p>
          <a:p>
            <a:pPr lvl="1"/>
            <a:r>
              <a:rPr lang="fr-FR" smtClean="0">
                <a:ea typeface="ＭＳ Ｐゴシック"/>
              </a:rPr>
              <a:t>Les internautes tiennent à leur liberté, la suppression de messages est extrêmement mal perçue et sera associée à un manque d’honnêteté de l’institution.</a:t>
            </a:r>
          </a:p>
          <a:p>
            <a:pPr lvl="1"/>
            <a:r>
              <a:rPr lang="fr-FR" smtClean="0">
                <a:ea typeface="ＭＳ Ｐゴシック"/>
              </a:rPr>
              <a:t>Cependant si le message est diffamatoire ou porte atteinte à quelqu’un, il sera supprimé, mais :</a:t>
            </a:r>
          </a:p>
          <a:p>
            <a:pPr lvl="2"/>
            <a:r>
              <a:rPr lang="fr-FR" smtClean="0">
                <a:ea typeface="ＭＳ Ｐゴシック"/>
              </a:rPr>
              <a:t>Un message personnel explicatif lui sera adressé.</a:t>
            </a:r>
          </a:p>
          <a:p>
            <a:pPr lvl="2"/>
            <a:r>
              <a:rPr lang="fr-FR" smtClean="0">
                <a:ea typeface="ＭＳ Ｐゴシック"/>
              </a:rPr>
              <a:t>Un message sera posté dans la discussion expliquant la suppression du message.</a:t>
            </a:r>
          </a:p>
          <a:p>
            <a:endParaRPr lang="fr-FR" smtClean="0">
              <a:ea typeface="ＭＳ Ｐゴシック"/>
            </a:endParaRPr>
          </a:p>
          <a:p>
            <a:pPr>
              <a:buFont typeface="Courier New" pitchFamily="49" charset="0"/>
              <a:buChar char="o"/>
            </a:pPr>
            <a:r>
              <a:rPr lang="fr-FR" b="1" smtClean="0">
                <a:solidFill>
                  <a:srgbClr val="CCCC00"/>
                </a:solidFill>
                <a:ea typeface="ＭＳ Ｐゴシック"/>
              </a:rPr>
              <a:t>Pourquoi ne faut-il pas intervenir à chaque fois ?</a:t>
            </a:r>
          </a:p>
          <a:p>
            <a:pPr lvl="1"/>
            <a:r>
              <a:rPr lang="fr-FR" smtClean="0">
                <a:ea typeface="ＭＳ Ｐゴシック"/>
              </a:rPr>
              <a:t>Les débats s’autorégulent : face à une prise de parole déplacée d’un internaute, la communauté ne manquera pas d’équilibrer le débat.</a:t>
            </a:r>
          </a:p>
          <a:p>
            <a:pPr lvl="1"/>
            <a:r>
              <a:rPr lang="fr-FR" smtClean="0">
                <a:ea typeface="ＭＳ Ｐゴシック"/>
              </a:rPr>
              <a:t>Dans certains cas l’intervention d’une institution ne peut qu’envenimer le débat.</a:t>
            </a:r>
          </a:p>
        </p:txBody>
      </p:sp>
      <p:sp>
        <p:nvSpPr>
          <p:cNvPr id="18435" name="Titre 2"/>
          <p:cNvSpPr>
            <a:spLocks noGrp="1"/>
          </p:cNvSpPr>
          <p:nvPr>
            <p:ph type="title"/>
            <p:custDataLst>
              <p:tags r:id="rId2"/>
            </p:custDataLst>
          </p:nvPr>
        </p:nvSpPr>
        <p:spPr>
          <a:noFill/>
        </p:spPr>
        <p:txBody>
          <a:bodyPr/>
          <a:lstStyle/>
          <a:p>
            <a:pPr algn="ctr"/>
            <a:r>
              <a:rPr lang="fr-FR" smtClean="0">
                <a:ea typeface="ＭＳ Ｐゴシック"/>
              </a:rPr>
              <a:t>Jusqu’où intervenir ?</a:t>
            </a:r>
          </a:p>
        </p:txBody>
      </p:sp>
    </p:spTree>
  </p:cSld>
  <p:clrMapOvr>
    <a:masterClrMapping/>
  </p:clrMapOvr>
  <p:transition>
    <p:cover dir="d"/>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p:txBody>
          <a:bodyPr/>
          <a:lstStyle/>
          <a:p>
            <a:pPr>
              <a:defRPr/>
            </a:pPr>
            <a:r>
              <a:rPr lang="fr-FR" dirty="0" smtClean="0">
                <a:cs typeface="+mj-cs"/>
              </a:rPr>
              <a:t>Comment allons-nous réagir ?</a:t>
            </a:r>
            <a:endParaRPr lang="fr-FR" dirty="0">
              <a:cs typeface="+mj-cs"/>
            </a:endParaRPr>
          </a:p>
        </p:txBody>
      </p:sp>
      <p:sp>
        <p:nvSpPr>
          <p:cNvPr id="19459" name="Espace réservé du texte 2"/>
          <p:cNvSpPr>
            <a:spLocks noGrp="1"/>
          </p:cNvSpPr>
          <p:nvPr>
            <p:ph type="body" idx="1"/>
            <p:custDataLst>
              <p:tags r:id="rId2"/>
            </p:custDataLst>
          </p:nvPr>
        </p:nvSpPr>
        <p:spPr bwMode="auto">
          <a:noFill/>
          <a:ln>
            <a:miter lim="800000"/>
            <a:headEnd/>
            <a:tailEnd/>
          </a:ln>
        </p:spPr>
        <p:txBody>
          <a:bodyPr vert="horz" wrap="square" lIns="91440" tIns="45720" rIns="91440" bIns="45720" numCol="1" anchorCtr="0" compatLnSpc="1">
            <a:prstTxWarp prst="textNoShape">
              <a:avLst/>
            </a:prstTxWarp>
          </a:bodyPr>
          <a:lstStyle/>
          <a:p>
            <a:r>
              <a:rPr lang="fr-FR" smtClean="0">
                <a:ea typeface="ＭＳ Ｐゴシック"/>
              </a:rPr>
              <a:t>Modération</a:t>
            </a:r>
          </a:p>
        </p:txBody>
      </p:sp>
    </p:spTree>
  </p:cSld>
  <p:clrMapOvr>
    <a:masterClrMapping/>
  </p:clrMapOvr>
  <p:transition>
    <p:cover dir="d"/>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re 2"/>
          <p:cNvSpPr>
            <a:spLocks noGrp="1"/>
          </p:cNvSpPr>
          <p:nvPr>
            <p:ph type="title"/>
            <p:custDataLst>
              <p:tags r:id="rId1"/>
            </p:custDataLst>
          </p:nvPr>
        </p:nvSpPr>
        <p:spPr>
          <a:noFill/>
        </p:spPr>
        <p:txBody>
          <a:bodyPr/>
          <a:lstStyle/>
          <a:p>
            <a:pPr algn="ctr"/>
            <a:r>
              <a:rPr lang="fr-FR" smtClean="0">
                <a:ea typeface="ＭＳ Ｐゴシック"/>
              </a:rPr>
              <a:t>Les interactions types</a:t>
            </a:r>
          </a:p>
        </p:txBody>
      </p:sp>
      <p:graphicFrame>
        <p:nvGraphicFramePr>
          <p:cNvPr id="6" name="Tableau 5"/>
          <p:cNvGraphicFramePr>
            <a:graphicFrameLocks noGrp="1"/>
          </p:cNvGraphicFramePr>
          <p:nvPr>
            <p:custDataLst>
              <p:tags r:id="rId2"/>
            </p:custDataLst>
          </p:nvPr>
        </p:nvGraphicFramePr>
        <p:xfrm>
          <a:off x="468313" y="1444625"/>
          <a:ext cx="8208912" cy="4072431"/>
        </p:xfrm>
        <a:graphic>
          <a:graphicData uri="http://schemas.openxmlformats.org/drawingml/2006/table">
            <a:tbl>
              <a:tblPr firstRow="1" bandRow="1">
                <a:tableStyleId>{5940675A-B579-460E-94D1-54222C63F5DA}</a:tableStyleId>
              </a:tblPr>
              <a:tblGrid>
                <a:gridCol w="1943447"/>
                <a:gridCol w="2448272"/>
                <a:gridCol w="3817193"/>
              </a:tblGrid>
              <a:tr h="576064">
                <a:tc gridSpan="2">
                  <a:txBody>
                    <a:bodyPr/>
                    <a:lstStyle/>
                    <a:p>
                      <a:pPr algn="ctr"/>
                      <a:r>
                        <a:rPr lang="fr-FR" sz="2000" b="1" dirty="0" smtClean="0">
                          <a:latin typeface="Calibri" pitchFamily="34" charset="0"/>
                        </a:rPr>
                        <a:t>Type</a:t>
                      </a:r>
                      <a:r>
                        <a:rPr lang="fr-FR" sz="2000" b="1" baseline="0" dirty="0" smtClean="0">
                          <a:latin typeface="Calibri" pitchFamily="34" charset="0"/>
                        </a:rPr>
                        <a:t> de message</a:t>
                      </a:r>
                      <a:endParaRPr lang="fr-FR" sz="2000" b="1" dirty="0">
                        <a:solidFill>
                          <a:schemeClr val="tx1"/>
                        </a:solidFill>
                        <a:latin typeface="Calibri" pitchFamily="34" charset="0"/>
                      </a:endParaRPr>
                    </a:p>
                  </a:txBody>
                  <a:tcPr anchor="ctr">
                    <a:solidFill>
                      <a:schemeClr val="bg1">
                        <a:lumMod val="85000"/>
                      </a:schemeClr>
                    </a:solidFill>
                  </a:tcPr>
                </a:tc>
                <a:tc hMerge="1">
                  <a:txBody>
                    <a:bodyPr/>
                    <a:lstStyle/>
                    <a:p>
                      <a:pPr algn="ctr"/>
                      <a:endParaRPr lang="fr-FR" b="1" dirty="0">
                        <a:solidFill>
                          <a:schemeClr val="tx1"/>
                        </a:solidFill>
                        <a:latin typeface="Calibri" pitchFamily="34" charset="0"/>
                      </a:endParaRPr>
                    </a:p>
                  </a:txBody>
                  <a:tcPr anchor="ctr"/>
                </a:tc>
                <a:tc>
                  <a:txBody>
                    <a:bodyPr/>
                    <a:lstStyle/>
                    <a:p>
                      <a:pPr algn="ctr"/>
                      <a:r>
                        <a:rPr lang="fr-FR" sz="2000" b="1" dirty="0" smtClean="0">
                          <a:latin typeface="Calibri" pitchFamily="34" charset="0"/>
                        </a:rPr>
                        <a:t>Action</a:t>
                      </a:r>
                      <a:endParaRPr lang="fr-FR" sz="2000" b="1" dirty="0">
                        <a:solidFill>
                          <a:schemeClr val="tx1"/>
                        </a:solidFill>
                        <a:latin typeface="Calibri" pitchFamily="34" charset="0"/>
                      </a:endParaRPr>
                    </a:p>
                  </a:txBody>
                  <a:tcPr anchor="ctr">
                    <a:solidFill>
                      <a:schemeClr val="bg1">
                        <a:lumMod val="85000"/>
                      </a:schemeClr>
                    </a:solidFill>
                  </a:tcPr>
                </a:tc>
              </a:tr>
              <a:tr h="392066">
                <a:tc gridSpan="2">
                  <a:txBody>
                    <a:bodyPr/>
                    <a:lstStyle/>
                    <a:p>
                      <a:pPr algn="ctr"/>
                      <a:r>
                        <a:rPr lang="fr-FR" sz="1600" dirty="0" smtClean="0">
                          <a:latin typeface="Calibri" pitchFamily="34" charset="0"/>
                        </a:rPr>
                        <a:t>Message</a:t>
                      </a:r>
                      <a:r>
                        <a:rPr lang="fr-FR" sz="1600" baseline="0" dirty="0" smtClean="0">
                          <a:latin typeface="Calibri" pitchFamily="34" charset="0"/>
                        </a:rPr>
                        <a:t> neutre</a:t>
                      </a:r>
                      <a:endParaRPr lang="fr-FR" sz="1600" b="1" dirty="0">
                        <a:solidFill>
                          <a:schemeClr val="tx1"/>
                        </a:solidFill>
                        <a:latin typeface="Calibri" pitchFamily="34" charset="0"/>
                      </a:endParaRPr>
                    </a:p>
                  </a:txBody>
                  <a:tcPr anchor="ctr"/>
                </a:tc>
                <a:tc hMerge="1">
                  <a:txBody>
                    <a:bodyPr/>
                    <a:lstStyle/>
                    <a:p>
                      <a:endParaRPr lang="fr-FR" dirty="0"/>
                    </a:p>
                  </a:txBody>
                  <a:tcPr anchor="ctr">
                    <a:lnB w="12700" cap="flat" cmpd="sng" algn="ctr">
                      <a:solidFill>
                        <a:schemeClr val="tx1"/>
                      </a:solidFill>
                      <a:prstDash val="solid"/>
                      <a:round/>
                      <a:headEnd type="none" w="med" len="med"/>
                      <a:tailEnd type="none" w="med" len="med"/>
                    </a:lnB>
                  </a:tcPr>
                </a:tc>
                <a:tc>
                  <a:txBody>
                    <a:bodyPr/>
                    <a:lstStyle/>
                    <a:p>
                      <a:pPr algn="ctr"/>
                      <a:r>
                        <a:rPr lang="fr-FR" sz="1600" dirty="0" smtClean="0">
                          <a:latin typeface="Calibri" pitchFamily="34" charset="0"/>
                        </a:rPr>
                        <a:t>« </a:t>
                      </a:r>
                      <a:r>
                        <a:rPr lang="fr-FR" sz="1600" dirty="0" err="1" smtClean="0">
                          <a:latin typeface="Calibri" pitchFamily="34" charset="0"/>
                        </a:rPr>
                        <a:t>like</a:t>
                      </a:r>
                      <a:r>
                        <a:rPr lang="fr-FR" sz="1600" dirty="0" smtClean="0">
                          <a:latin typeface="Calibri" pitchFamily="34" charset="0"/>
                        </a:rPr>
                        <a:t> »</a:t>
                      </a:r>
                      <a:endParaRPr lang="fr-FR" sz="1600" b="0" dirty="0">
                        <a:solidFill>
                          <a:schemeClr val="tx1"/>
                        </a:solidFill>
                        <a:latin typeface="Calibri" pitchFamily="34" charset="0"/>
                      </a:endParaRPr>
                    </a:p>
                  </a:txBody>
                  <a:tcPr anchor="ctr"/>
                </a:tc>
              </a:tr>
              <a:tr h="966737">
                <a:tc gridSpan="2">
                  <a:txBody>
                    <a:bodyPr/>
                    <a:lstStyle/>
                    <a:p>
                      <a:pPr algn="ctr"/>
                      <a:r>
                        <a:rPr lang="fr-FR" sz="1600" dirty="0" smtClean="0">
                          <a:latin typeface="Calibri" pitchFamily="34" charset="0"/>
                        </a:rPr>
                        <a:t>Message positif</a:t>
                      </a:r>
                      <a:endParaRPr lang="fr-FR" sz="1600" b="1" dirty="0">
                        <a:solidFill>
                          <a:schemeClr val="tx1"/>
                        </a:solidFill>
                        <a:latin typeface="Calibri" pitchFamily="34" charset="0"/>
                      </a:endParaRPr>
                    </a:p>
                  </a:txBody>
                  <a:tcPr anchor="ctr"/>
                </a:tc>
                <a:tc hMerge="1">
                  <a:txBody>
                    <a:bodyPr/>
                    <a:lstStyle/>
                    <a:p>
                      <a:endParaRPr lang="fr-FR" dirty="0"/>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600" dirty="0" smtClean="0">
                          <a:latin typeface="Calibri" pitchFamily="34" charset="0"/>
                        </a:rPr>
                        <a:t>« </a:t>
                      </a:r>
                      <a:r>
                        <a:rPr lang="fr-FR" sz="1600" dirty="0" err="1" smtClean="0">
                          <a:latin typeface="Calibri" pitchFamily="34" charset="0"/>
                        </a:rPr>
                        <a:t>like</a:t>
                      </a:r>
                      <a:r>
                        <a:rPr lang="fr-FR" sz="1600" dirty="0" smtClean="0">
                          <a:latin typeface="Calibri" pitchFamily="34" charset="0"/>
                        </a:rPr>
                        <a:t> » </a:t>
                      </a:r>
                    </a:p>
                    <a:p>
                      <a:pPr marL="0" marR="0" indent="0" algn="ctr" defTabSz="914400" rtl="0" eaLnBrk="1" fontAlgn="auto" latinLnBrk="0" hangingPunct="1">
                        <a:lnSpc>
                          <a:spcPct val="100000"/>
                        </a:lnSpc>
                        <a:spcBef>
                          <a:spcPts val="0"/>
                        </a:spcBef>
                        <a:spcAft>
                          <a:spcPts val="0"/>
                        </a:spcAft>
                        <a:buClrTx/>
                        <a:buSzTx/>
                        <a:buFontTx/>
                        <a:buNone/>
                        <a:tabLst/>
                        <a:defRPr/>
                      </a:pPr>
                      <a:r>
                        <a:rPr lang="fr-FR" sz="1600" dirty="0" smtClean="0">
                          <a:latin typeface="Calibri" pitchFamily="34" charset="0"/>
                        </a:rPr>
                        <a:t>+ éventuel remerciement</a:t>
                      </a:r>
                      <a:endParaRPr lang="fr-FR" sz="1600" b="0" dirty="0" smtClean="0">
                        <a:solidFill>
                          <a:schemeClr val="tx1"/>
                        </a:solidFill>
                        <a:latin typeface="Calibri" pitchFamily="34" charset="0"/>
                      </a:endParaRPr>
                    </a:p>
                  </a:txBody>
                  <a:tcPr anchor="ctr"/>
                </a:tc>
              </a:tr>
              <a:tr h="676716">
                <a:tc rowSpan="4">
                  <a:txBody>
                    <a:bodyPr/>
                    <a:lstStyle/>
                    <a:p>
                      <a:pPr algn="ctr"/>
                      <a:r>
                        <a:rPr lang="fr-FR" sz="1600" dirty="0" smtClean="0">
                          <a:latin typeface="Calibri" pitchFamily="34" charset="0"/>
                        </a:rPr>
                        <a:t>Message négatif</a:t>
                      </a:r>
                      <a:endParaRPr lang="fr-FR" sz="1600" b="1" dirty="0">
                        <a:solidFill>
                          <a:schemeClr val="tx1"/>
                        </a:solidFill>
                        <a:latin typeface="Calibri" pitchFamily="34" charset="0"/>
                      </a:endParaRPr>
                    </a:p>
                  </a:txBody>
                  <a:tcPr anchor="ctr"/>
                </a:tc>
                <a:tc>
                  <a:txBody>
                    <a:bodyPr/>
                    <a:lstStyle/>
                    <a:p>
                      <a:pPr algn="ctr"/>
                      <a:r>
                        <a:rPr lang="fr-FR" sz="1600" dirty="0" smtClean="0">
                          <a:latin typeface="Calibri" pitchFamily="34" charset="0"/>
                        </a:rPr>
                        <a:t>Critique</a:t>
                      </a:r>
                      <a:endParaRPr lang="fr-FR" sz="1600" b="0" dirty="0">
                        <a:solidFill>
                          <a:schemeClr val="tx1"/>
                        </a:solidFill>
                        <a:latin typeface="Calibri" pitchFamily="34" charset="0"/>
                      </a:endParaRPr>
                    </a:p>
                  </a:txBody>
                  <a:tcPr anchor="ctr"/>
                </a:tc>
                <a:tc>
                  <a:txBody>
                    <a:bodyPr/>
                    <a:lstStyle/>
                    <a:p>
                      <a:pPr algn="ctr"/>
                      <a:r>
                        <a:rPr lang="fr-FR" sz="1600" dirty="0" smtClean="0">
                          <a:latin typeface="Calibri" pitchFamily="34" charset="0"/>
                        </a:rPr>
                        <a:t>Prise en compte de la remarque </a:t>
                      </a:r>
                    </a:p>
                    <a:p>
                      <a:pPr algn="ctr"/>
                      <a:r>
                        <a:rPr lang="fr-FR" sz="1600" dirty="0" smtClean="0">
                          <a:latin typeface="Calibri" pitchFamily="34" charset="0"/>
                        </a:rPr>
                        <a:t>+</a:t>
                      </a:r>
                      <a:r>
                        <a:rPr lang="fr-FR" sz="1600" baseline="0" dirty="0" smtClean="0">
                          <a:latin typeface="Calibri" pitchFamily="34" charset="0"/>
                        </a:rPr>
                        <a:t> r</a:t>
                      </a:r>
                      <a:r>
                        <a:rPr lang="fr-FR" sz="1600" dirty="0" smtClean="0">
                          <a:latin typeface="Calibri" pitchFamily="34" charset="0"/>
                        </a:rPr>
                        <a:t>éponse constructive</a:t>
                      </a:r>
                      <a:endParaRPr lang="fr-FR" sz="1600" b="0" dirty="0">
                        <a:solidFill>
                          <a:schemeClr val="tx1"/>
                        </a:solidFill>
                        <a:latin typeface="Calibri" pitchFamily="34" charset="0"/>
                      </a:endParaRPr>
                    </a:p>
                  </a:txBody>
                  <a:tcPr anchor="ctr"/>
                </a:tc>
              </a:tr>
              <a:tr h="392066">
                <a:tc vMerge="1">
                  <a:txBody>
                    <a:bodyPr/>
                    <a:lstStyle/>
                    <a:p>
                      <a:pPr algn="ctr"/>
                      <a:endParaRPr lang="fr-FR" b="0" dirty="0">
                        <a:solidFill>
                          <a:schemeClr val="tx1"/>
                        </a:solidFill>
                        <a:latin typeface="Calibri" pitchFamily="34" charset="0"/>
                      </a:endParaRPr>
                    </a:p>
                  </a:txBody>
                  <a:tcPr anchor="ctr"/>
                </a:tc>
                <a:tc>
                  <a:txBody>
                    <a:bodyPr/>
                    <a:lstStyle/>
                    <a:p>
                      <a:pPr algn="ctr"/>
                      <a:r>
                        <a:rPr lang="fr-FR" sz="1600" dirty="0" smtClean="0">
                          <a:latin typeface="Calibri" pitchFamily="34" charset="0"/>
                        </a:rPr>
                        <a:t>Insulte</a:t>
                      </a:r>
                      <a:endParaRPr lang="fr-FR" sz="1600" b="0" dirty="0">
                        <a:solidFill>
                          <a:schemeClr val="tx1"/>
                        </a:solidFill>
                        <a:latin typeface="Calibri" pitchFamily="34" charset="0"/>
                      </a:endParaRPr>
                    </a:p>
                  </a:txBody>
                  <a:tcPr anchor="ctr"/>
                </a:tc>
                <a:tc>
                  <a:txBody>
                    <a:bodyPr/>
                    <a:lstStyle/>
                    <a:p>
                      <a:pPr algn="ctr"/>
                      <a:r>
                        <a:rPr lang="fr-FR" sz="1600" dirty="0" smtClean="0">
                          <a:latin typeface="Calibri" pitchFamily="34" charset="0"/>
                        </a:rPr>
                        <a:t>Suppression immédiate</a:t>
                      </a:r>
                      <a:endParaRPr lang="fr-FR" sz="1600" b="0" dirty="0">
                        <a:solidFill>
                          <a:schemeClr val="tx1"/>
                        </a:solidFill>
                        <a:latin typeface="Calibri" pitchFamily="34" charset="0"/>
                      </a:endParaRPr>
                    </a:p>
                  </a:txBody>
                  <a:tcPr anchor="ctr"/>
                </a:tc>
              </a:tr>
              <a:tr h="392066">
                <a:tc vMerge="1">
                  <a:txBody>
                    <a:bodyPr/>
                    <a:lstStyle/>
                    <a:p>
                      <a:pPr algn="ctr"/>
                      <a:endParaRPr lang="fr-FR" b="0" dirty="0">
                        <a:solidFill>
                          <a:schemeClr val="tx1"/>
                        </a:solidFill>
                        <a:latin typeface="Calibri" pitchFamily="34" charset="0"/>
                      </a:endParaRPr>
                    </a:p>
                  </a:txBody>
                  <a:tcPr anchor="ctr"/>
                </a:tc>
                <a:tc>
                  <a:txBody>
                    <a:bodyPr/>
                    <a:lstStyle/>
                    <a:p>
                      <a:pPr algn="ctr"/>
                      <a:r>
                        <a:rPr lang="fr-FR" sz="1600" dirty="0" smtClean="0">
                          <a:latin typeface="Calibri" pitchFamily="34" charset="0"/>
                        </a:rPr>
                        <a:t>Diffamation / Info fausse</a:t>
                      </a:r>
                      <a:endParaRPr lang="fr-FR" sz="1600" b="0" dirty="0">
                        <a:solidFill>
                          <a:schemeClr val="tx1"/>
                        </a:solidFill>
                        <a:latin typeface="Calibri" pitchFamily="34" charset="0"/>
                      </a:endParaRPr>
                    </a:p>
                  </a:txBody>
                  <a:tcPr anchor="ctr"/>
                </a:tc>
                <a:tc>
                  <a:txBody>
                    <a:bodyPr/>
                    <a:lstStyle/>
                    <a:p>
                      <a:pPr algn="ctr"/>
                      <a:r>
                        <a:rPr lang="fr-FR" sz="1600" dirty="0" smtClean="0">
                          <a:latin typeface="Calibri" pitchFamily="34" charset="0"/>
                        </a:rPr>
                        <a:t>Suppression et rectification</a:t>
                      </a:r>
                      <a:endParaRPr lang="fr-FR" sz="1600" b="0" dirty="0">
                        <a:solidFill>
                          <a:schemeClr val="tx1"/>
                        </a:solidFill>
                        <a:latin typeface="Calibri" pitchFamily="34" charset="0"/>
                      </a:endParaRPr>
                    </a:p>
                  </a:txBody>
                  <a:tcPr anchor="ctr"/>
                </a:tc>
              </a:tr>
              <a:tr h="676716">
                <a:tc vMerge="1">
                  <a:txBody>
                    <a:bodyPr/>
                    <a:lstStyle/>
                    <a:p>
                      <a:pPr algn="ctr"/>
                      <a:endParaRPr lang="fr-FR" b="0" dirty="0">
                        <a:solidFill>
                          <a:schemeClr val="tx1"/>
                        </a:solidFill>
                        <a:latin typeface="Calibri" pitchFamily="34" charset="0"/>
                      </a:endParaRPr>
                    </a:p>
                  </a:txBody>
                  <a:tcPr anchor="ctr"/>
                </a:tc>
                <a:tc>
                  <a:txBody>
                    <a:bodyPr/>
                    <a:lstStyle/>
                    <a:p>
                      <a:pPr algn="ctr"/>
                      <a:r>
                        <a:rPr lang="fr-FR" sz="1600" dirty="0" smtClean="0">
                          <a:latin typeface="Calibri" pitchFamily="34" charset="0"/>
                        </a:rPr>
                        <a:t>Avis </a:t>
                      </a:r>
                      <a:endParaRPr lang="fr-FR" sz="1600" b="0" dirty="0">
                        <a:solidFill>
                          <a:schemeClr val="tx1"/>
                        </a:solidFill>
                        <a:latin typeface="Calibri" pitchFamily="34" charset="0"/>
                      </a:endParaRPr>
                    </a:p>
                  </a:txBody>
                  <a:tcPr anchor="ctr"/>
                </a:tc>
                <a:tc>
                  <a:txBody>
                    <a:bodyPr/>
                    <a:lstStyle/>
                    <a:p>
                      <a:pPr algn="ctr"/>
                      <a:r>
                        <a:rPr lang="fr-FR" sz="1600" dirty="0" smtClean="0">
                          <a:latin typeface="Calibri" pitchFamily="34" charset="0"/>
                        </a:rPr>
                        <a:t>Pas d’intervention ou relance de la discussion/débat</a:t>
                      </a:r>
                      <a:endParaRPr lang="fr-FR" sz="1600" b="0" dirty="0">
                        <a:solidFill>
                          <a:schemeClr val="tx1"/>
                        </a:solidFill>
                        <a:latin typeface="Calibri" pitchFamily="34" charset="0"/>
                      </a:endParaRPr>
                    </a:p>
                  </a:txBody>
                  <a:tcPr anchor="ctr"/>
                </a:tc>
              </a:tr>
            </a:tbl>
          </a:graphicData>
        </a:graphic>
      </p:graphicFrame>
    </p:spTree>
  </p:cSld>
  <p:clrMapOvr>
    <a:masterClrMapping/>
  </p:clrMapOvr>
  <p:transition>
    <p:cover dir="d"/>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re 2"/>
          <p:cNvSpPr>
            <a:spLocks noGrp="1"/>
          </p:cNvSpPr>
          <p:nvPr>
            <p:ph type="title"/>
            <p:custDataLst>
              <p:tags r:id="rId1"/>
            </p:custDataLst>
          </p:nvPr>
        </p:nvSpPr>
        <p:spPr>
          <a:noFill/>
        </p:spPr>
        <p:txBody>
          <a:bodyPr/>
          <a:lstStyle/>
          <a:p>
            <a:pPr algn="ctr"/>
            <a:r>
              <a:rPr lang="fr-FR" smtClean="0">
                <a:ea typeface="ＭＳ Ｐゴシック"/>
              </a:rPr>
              <a:t>4 Exemples</a:t>
            </a:r>
          </a:p>
        </p:txBody>
      </p:sp>
      <p:sp>
        <p:nvSpPr>
          <p:cNvPr id="4" name="Espace réservé du pied de page 3"/>
          <p:cNvSpPr>
            <a:spLocks noGrp="1"/>
          </p:cNvSpPr>
          <p:nvPr>
            <p:ph type="ftr" sz="quarter" idx="10"/>
            <p:custDataLst>
              <p:tags r:id="rId2"/>
            </p:custDataLst>
          </p:nvPr>
        </p:nvSpPr>
        <p:spPr/>
        <p:txBody>
          <a:bodyPr/>
          <a:lstStyle/>
          <a:p>
            <a:pPr>
              <a:defRPr/>
            </a:pPr>
            <a:r>
              <a:rPr lang="fr-FR" smtClean="0"/>
              <a:t>Recommandation | FFR</a:t>
            </a:r>
            <a:endParaRPr lang="fr-FR"/>
          </a:p>
        </p:txBody>
      </p:sp>
      <p:sp>
        <p:nvSpPr>
          <p:cNvPr id="7" name="Espace réservé du contenu 1"/>
          <p:cNvSpPr txBox="1">
            <a:spLocks/>
          </p:cNvSpPr>
          <p:nvPr>
            <p:custDataLst>
              <p:tags r:id="rId3"/>
            </p:custDataLst>
          </p:nvPr>
        </p:nvSpPr>
        <p:spPr>
          <a:xfrm>
            <a:off x="179388" y="896938"/>
            <a:ext cx="3384500" cy="5340350"/>
          </a:xfrm>
          <a:prstGeom prst="rect">
            <a:avLst/>
          </a:prstGeom>
        </p:spPr>
        <p:txBody>
          <a:bodyPr/>
          <a:lstStyle/>
          <a:p>
            <a:pPr eaLnBrk="0" hangingPunct="0">
              <a:spcBef>
                <a:spcPts val="600"/>
              </a:spcBef>
              <a:spcAft>
                <a:spcPts val="600"/>
              </a:spcAft>
              <a:defRPr/>
            </a:pPr>
            <a:r>
              <a:rPr lang="fr-FR" sz="1600" i="1" kern="0" dirty="0">
                <a:solidFill>
                  <a:srgbClr val="333333"/>
                </a:solidFill>
                <a:latin typeface="Calibri" pitchFamily="34" charset="0"/>
                <a:ea typeface="ＭＳ Ｐゴシック" charset="0"/>
              </a:rPr>
              <a:t>« Le président de la FFR est un vrai connard ! »</a:t>
            </a:r>
          </a:p>
          <a:p>
            <a:pPr eaLnBrk="0" hangingPunct="0">
              <a:spcBef>
                <a:spcPts val="600"/>
              </a:spcBef>
              <a:spcAft>
                <a:spcPts val="600"/>
              </a:spcAft>
              <a:defRPr/>
            </a:pPr>
            <a:endParaRPr lang="fr-FR" sz="1600" i="1" kern="0" dirty="0">
              <a:solidFill>
                <a:srgbClr val="333333"/>
              </a:solidFill>
              <a:latin typeface="Calibri" pitchFamily="34" charset="0"/>
              <a:ea typeface="ＭＳ Ｐゴシック" charset="0"/>
            </a:endParaRPr>
          </a:p>
          <a:p>
            <a:pPr eaLnBrk="0" hangingPunct="0">
              <a:spcBef>
                <a:spcPts val="600"/>
              </a:spcBef>
              <a:spcAft>
                <a:spcPts val="600"/>
              </a:spcAft>
              <a:defRPr/>
            </a:pPr>
            <a:r>
              <a:rPr lang="fr-FR" sz="1600" i="1" kern="0" dirty="0">
                <a:solidFill>
                  <a:srgbClr val="333333"/>
                </a:solidFill>
                <a:latin typeface="Calibri" pitchFamily="34" charset="0"/>
                <a:ea typeface="ＭＳ Ｐゴシック" charset="0"/>
              </a:rPr>
              <a:t>« La FFR ne sert à rien, ils ne font rien pour rendre populaire le rugby. »</a:t>
            </a:r>
          </a:p>
          <a:p>
            <a:pPr eaLnBrk="0" hangingPunct="0">
              <a:spcBef>
                <a:spcPts val="600"/>
              </a:spcBef>
              <a:spcAft>
                <a:spcPts val="600"/>
              </a:spcAft>
              <a:defRPr/>
            </a:pPr>
            <a:endParaRPr lang="fr-FR" sz="1600" i="1" kern="0" dirty="0">
              <a:solidFill>
                <a:srgbClr val="333333"/>
              </a:solidFill>
              <a:latin typeface="Calibri" pitchFamily="34" charset="0"/>
              <a:ea typeface="ＭＳ Ｐゴシック" charset="0"/>
            </a:endParaRPr>
          </a:p>
          <a:p>
            <a:pPr eaLnBrk="0" hangingPunct="0">
              <a:spcBef>
                <a:spcPts val="600"/>
              </a:spcBef>
              <a:spcAft>
                <a:spcPts val="600"/>
              </a:spcAft>
              <a:defRPr/>
            </a:pPr>
            <a:endParaRPr lang="fr-FR" sz="1600" i="1" kern="0" dirty="0">
              <a:solidFill>
                <a:srgbClr val="333333"/>
              </a:solidFill>
              <a:latin typeface="Calibri" pitchFamily="34" charset="0"/>
              <a:ea typeface="ＭＳ Ｐゴシック" charset="0"/>
            </a:endParaRPr>
          </a:p>
          <a:p>
            <a:pPr eaLnBrk="0" hangingPunct="0">
              <a:spcBef>
                <a:spcPts val="600"/>
              </a:spcBef>
              <a:spcAft>
                <a:spcPts val="600"/>
              </a:spcAft>
              <a:defRPr/>
            </a:pPr>
            <a:r>
              <a:rPr lang="fr-FR" sz="1600" i="1" kern="0" dirty="0">
                <a:solidFill>
                  <a:srgbClr val="333333"/>
                </a:solidFill>
                <a:latin typeface="Calibri" pitchFamily="34" charset="0"/>
                <a:ea typeface="ＭＳ Ｐゴシック" charset="0"/>
              </a:rPr>
              <a:t>« La FFR n’a même pas remboursé les billets suite au report de France / Irlande, c’est vraiment abusé… »</a:t>
            </a:r>
          </a:p>
          <a:p>
            <a:pPr eaLnBrk="0" hangingPunct="0">
              <a:spcBef>
                <a:spcPts val="600"/>
              </a:spcBef>
              <a:spcAft>
                <a:spcPts val="600"/>
              </a:spcAft>
              <a:defRPr/>
            </a:pPr>
            <a:endParaRPr lang="fr-FR" sz="1600" i="1" kern="0" dirty="0">
              <a:solidFill>
                <a:srgbClr val="333333"/>
              </a:solidFill>
              <a:latin typeface="Calibri" pitchFamily="34" charset="0"/>
              <a:ea typeface="ＭＳ Ｐゴシック" charset="0"/>
            </a:endParaRPr>
          </a:p>
          <a:p>
            <a:pPr eaLnBrk="0" hangingPunct="0">
              <a:spcBef>
                <a:spcPts val="600"/>
              </a:spcBef>
              <a:spcAft>
                <a:spcPts val="600"/>
              </a:spcAft>
              <a:defRPr/>
            </a:pPr>
            <a:endParaRPr lang="fr-FR" sz="1600" i="1" kern="0" dirty="0">
              <a:solidFill>
                <a:srgbClr val="333333"/>
              </a:solidFill>
              <a:latin typeface="Calibri" pitchFamily="34" charset="0"/>
              <a:ea typeface="ＭＳ Ｐゴシック" charset="0"/>
            </a:endParaRPr>
          </a:p>
          <a:p>
            <a:pPr eaLnBrk="0" hangingPunct="0">
              <a:spcBef>
                <a:spcPts val="600"/>
              </a:spcBef>
              <a:spcAft>
                <a:spcPts val="600"/>
              </a:spcAft>
              <a:defRPr/>
            </a:pPr>
            <a:r>
              <a:rPr lang="fr-FR" sz="1600" i="1" kern="0" dirty="0">
                <a:solidFill>
                  <a:srgbClr val="333333"/>
                </a:solidFill>
                <a:latin typeface="Calibri" pitchFamily="34" charset="0"/>
                <a:ea typeface="ＭＳ Ｐゴシック" charset="0"/>
              </a:rPr>
              <a:t>« La FFR et le rugby ce n’est pas intéressant. » </a:t>
            </a:r>
          </a:p>
        </p:txBody>
      </p:sp>
      <p:sp>
        <p:nvSpPr>
          <p:cNvPr id="5" name="Espace réservé du contenu 1"/>
          <p:cNvSpPr txBox="1">
            <a:spLocks/>
          </p:cNvSpPr>
          <p:nvPr>
            <p:custDataLst>
              <p:tags r:id="rId4"/>
            </p:custDataLst>
          </p:nvPr>
        </p:nvSpPr>
        <p:spPr>
          <a:xfrm>
            <a:off x="4500563" y="1019175"/>
            <a:ext cx="4392612" cy="5218113"/>
          </a:xfrm>
          <a:prstGeom prst="rect">
            <a:avLst/>
          </a:prstGeom>
        </p:spPr>
        <p:txBody>
          <a:bodyPr/>
          <a:lstStyle/>
          <a:p>
            <a:pPr marL="0" lvl="1" eaLnBrk="0" hangingPunct="0">
              <a:spcBef>
                <a:spcPts val="0"/>
              </a:spcBef>
              <a:spcAft>
                <a:spcPts val="0"/>
              </a:spcAft>
              <a:buFont typeface="Wingdings" pitchFamily="2" charset="2"/>
              <a:buChar char="Ø"/>
              <a:defRPr/>
            </a:pPr>
            <a:r>
              <a:rPr lang="fr-FR" sz="1600" kern="0" dirty="0" smtClean="0">
                <a:solidFill>
                  <a:srgbClr val="333333"/>
                </a:solidFill>
                <a:latin typeface="Calibri" pitchFamily="34" charset="0"/>
                <a:ea typeface="ＭＳ Ｐゴシック" charset="0"/>
              </a:rPr>
              <a:t> SUPPRESSION </a:t>
            </a:r>
            <a:endParaRPr lang="fr-FR" sz="1600" kern="0" dirty="0">
              <a:solidFill>
                <a:srgbClr val="333333"/>
              </a:solidFill>
              <a:latin typeface="Calibri" pitchFamily="34" charset="0"/>
              <a:ea typeface="ＭＳ Ｐゴシック" charset="0"/>
            </a:endParaRPr>
          </a:p>
          <a:p>
            <a:pPr marL="457200" lvl="2" eaLnBrk="0" hangingPunct="0">
              <a:spcBef>
                <a:spcPts val="0"/>
              </a:spcBef>
              <a:spcAft>
                <a:spcPts val="0"/>
              </a:spcAft>
              <a:defRPr/>
            </a:pPr>
            <a:r>
              <a:rPr lang="fr-FR" sz="1200" kern="0" dirty="0">
                <a:solidFill>
                  <a:srgbClr val="333333"/>
                </a:solidFill>
                <a:latin typeface="Calibri" pitchFamily="34" charset="0"/>
                <a:ea typeface="ＭＳ Ｐゴシック" charset="0"/>
              </a:rPr>
              <a:t>Car le message contient une insulte</a:t>
            </a:r>
          </a:p>
          <a:p>
            <a:pPr marL="0" lvl="1" eaLnBrk="0" hangingPunct="0">
              <a:spcBef>
                <a:spcPts val="0"/>
              </a:spcBef>
              <a:spcAft>
                <a:spcPts val="0"/>
              </a:spcAft>
              <a:buFont typeface="Wingdings" pitchFamily="2" charset="2"/>
              <a:buChar char="Ø"/>
              <a:defRPr/>
            </a:pPr>
            <a:endParaRPr lang="fr-FR" sz="1600" kern="0" dirty="0">
              <a:solidFill>
                <a:srgbClr val="333333"/>
              </a:solidFill>
              <a:latin typeface="Calibri" pitchFamily="34" charset="0"/>
              <a:ea typeface="ＭＳ Ｐゴシック" charset="0"/>
            </a:endParaRPr>
          </a:p>
          <a:p>
            <a:pPr marL="0" lvl="1" eaLnBrk="0" hangingPunct="0">
              <a:spcBef>
                <a:spcPts val="0"/>
              </a:spcBef>
              <a:spcAft>
                <a:spcPts val="0"/>
              </a:spcAft>
              <a:buFont typeface="Wingdings" pitchFamily="2" charset="2"/>
              <a:buChar char="Ø"/>
              <a:defRPr/>
            </a:pPr>
            <a:r>
              <a:rPr lang="fr-FR" sz="1600" kern="0" dirty="0" smtClean="0">
                <a:solidFill>
                  <a:srgbClr val="333333"/>
                </a:solidFill>
                <a:latin typeface="Calibri" pitchFamily="34" charset="0"/>
                <a:ea typeface="ＭＳ Ｐゴシック" charset="0"/>
              </a:rPr>
              <a:t> REPONSE </a:t>
            </a:r>
            <a:endParaRPr lang="fr-FR" sz="1600" kern="0" dirty="0">
              <a:solidFill>
                <a:srgbClr val="333333"/>
              </a:solidFill>
              <a:latin typeface="Calibri" pitchFamily="34" charset="0"/>
              <a:ea typeface="ＭＳ Ｐゴシック" charset="0"/>
            </a:endParaRPr>
          </a:p>
          <a:p>
            <a:pPr marL="457200" lvl="2" eaLnBrk="0" hangingPunct="0">
              <a:spcBef>
                <a:spcPts val="0"/>
              </a:spcBef>
              <a:spcAft>
                <a:spcPts val="0"/>
              </a:spcAft>
              <a:defRPr/>
            </a:pPr>
            <a:r>
              <a:rPr lang="fr-FR" sz="1200" kern="0" dirty="0">
                <a:solidFill>
                  <a:srgbClr val="333333"/>
                </a:solidFill>
                <a:latin typeface="Calibri" pitchFamily="34" charset="0"/>
                <a:ea typeface="ＭＳ Ｐゴシック" charset="0"/>
              </a:rPr>
              <a:t>« </a:t>
            </a:r>
            <a:r>
              <a:rPr lang="fr-FR" sz="1200" i="1" kern="0" dirty="0">
                <a:solidFill>
                  <a:srgbClr val="333333"/>
                </a:solidFill>
                <a:latin typeface="Calibri" pitchFamily="34" charset="0"/>
                <a:ea typeface="ＭＳ Ｐゴシック" charset="0"/>
              </a:rPr>
              <a:t>Notre rôle a depuis toujours été de faire connaître et de rendre accessible le rugby au plus grand nombre. Je vous invite à consulter notre site pour prendre connaissance de l’ensemble de nos actions à travers la France : </a:t>
            </a:r>
            <a:r>
              <a:rPr lang="fr-FR" sz="1200" i="1" kern="0" dirty="0">
                <a:solidFill>
                  <a:srgbClr val="333333"/>
                </a:solidFill>
                <a:latin typeface="Calibri" pitchFamily="34" charset="0"/>
                <a:ea typeface="ＭＳ Ｐゴシック" charset="0"/>
                <a:hlinkClick r:id="rId10"/>
              </a:rPr>
              <a:t>http://www.ffr.fr</a:t>
            </a:r>
            <a:r>
              <a:rPr lang="fr-FR" sz="1200" i="1" kern="0" dirty="0">
                <a:solidFill>
                  <a:srgbClr val="333333"/>
                </a:solidFill>
                <a:latin typeface="Calibri" pitchFamily="34" charset="0"/>
                <a:ea typeface="ＭＳ Ｐゴシック" charset="0"/>
              </a:rPr>
              <a:t>. »</a:t>
            </a:r>
          </a:p>
          <a:p>
            <a:pPr marL="0" lvl="1" eaLnBrk="0" hangingPunct="0">
              <a:spcBef>
                <a:spcPts val="0"/>
              </a:spcBef>
              <a:spcAft>
                <a:spcPts val="0"/>
              </a:spcAft>
              <a:buFont typeface="Wingdings" pitchFamily="2" charset="2"/>
              <a:buChar char="Ø"/>
              <a:defRPr/>
            </a:pPr>
            <a:endParaRPr lang="fr-FR" sz="1600" kern="0" dirty="0">
              <a:solidFill>
                <a:srgbClr val="333333"/>
              </a:solidFill>
              <a:latin typeface="Calibri" pitchFamily="34" charset="0"/>
              <a:ea typeface="ＭＳ Ｐゴシック" charset="0"/>
            </a:endParaRPr>
          </a:p>
          <a:p>
            <a:pPr marL="0" lvl="1" eaLnBrk="0" hangingPunct="0">
              <a:spcBef>
                <a:spcPts val="0"/>
              </a:spcBef>
              <a:spcAft>
                <a:spcPts val="0"/>
              </a:spcAft>
              <a:buFont typeface="Wingdings" pitchFamily="2" charset="2"/>
              <a:buChar char="Ø"/>
              <a:defRPr/>
            </a:pPr>
            <a:r>
              <a:rPr lang="fr-FR" sz="1600" kern="0" dirty="0" smtClean="0">
                <a:solidFill>
                  <a:srgbClr val="333333"/>
                </a:solidFill>
                <a:latin typeface="Calibri" pitchFamily="34" charset="0"/>
                <a:ea typeface="ＭＳ Ｐゴシック" charset="0"/>
              </a:rPr>
              <a:t> REPONSE</a:t>
            </a:r>
            <a:endParaRPr lang="fr-FR" sz="1600" kern="0" dirty="0">
              <a:solidFill>
                <a:srgbClr val="333333"/>
              </a:solidFill>
              <a:latin typeface="Calibri" pitchFamily="34" charset="0"/>
              <a:ea typeface="ＭＳ Ｐゴシック" charset="0"/>
            </a:endParaRPr>
          </a:p>
          <a:p>
            <a:pPr marL="457200" lvl="2" eaLnBrk="0" hangingPunct="0">
              <a:spcBef>
                <a:spcPts val="0"/>
              </a:spcBef>
              <a:spcAft>
                <a:spcPts val="0"/>
              </a:spcAft>
              <a:defRPr/>
            </a:pPr>
            <a:r>
              <a:rPr lang="fr-FR" sz="1200" i="1" kern="0" dirty="0">
                <a:solidFill>
                  <a:srgbClr val="333333"/>
                </a:solidFill>
                <a:latin typeface="Calibri" pitchFamily="34" charset="0"/>
                <a:ea typeface="ＭＳ Ｐゴシック" charset="0"/>
              </a:rPr>
              <a:t>« Bonjour XXXX, je me permets de rectifier votre message dans la mesure où nous avons mis en place un remboursement immédiat de l’intégralité des billets achetés via notre réseau de distribution de manière à ce que personne ne soit lésé.</a:t>
            </a:r>
            <a:br>
              <a:rPr lang="fr-FR" sz="1200" i="1" kern="0" dirty="0">
                <a:solidFill>
                  <a:srgbClr val="333333"/>
                </a:solidFill>
                <a:latin typeface="Calibri" pitchFamily="34" charset="0"/>
                <a:ea typeface="ＭＳ Ｐゴシック" charset="0"/>
              </a:rPr>
            </a:br>
            <a:r>
              <a:rPr lang="fr-FR" sz="1200" i="1" kern="0" dirty="0">
                <a:solidFill>
                  <a:srgbClr val="333333"/>
                </a:solidFill>
                <a:latin typeface="Calibri" pitchFamily="34" charset="0"/>
                <a:ea typeface="ＭＳ Ｐゴシック" charset="0"/>
              </a:rPr>
              <a:t> Avez-vous rencontré un problème spécifique avec votre billet ? Je peux peut-être vous aider sur ce point… »</a:t>
            </a:r>
          </a:p>
          <a:p>
            <a:pPr marL="457200" lvl="2" eaLnBrk="0" hangingPunct="0">
              <a:spcBef>
                <a:spcPts val="0"/>
              </a:spcBef>
              <a:spcAft>
                <a:spcPts val="0"/>
              </a:spcAft>
              <a:defRPr/>
            </a:pPr>
            <a:endParaRPr lang="fr-FR" sz="1200" i="1" kern="0" dirty="0">
              <a:solidFill>
                <a:srgbClr val="333333"/>
              </a:solidFill>
              <a:latin typeface="Calibri" pitchFamily="34" charset="0"/>
              <a:ea typeface="ＭＳ Ｐゴシック" charset="0"/>
            </a:endParaRPr>
          </a:p>
          <a:p>
            <a:pPr marL="457200" lvl="2" eaLnBrk="0" hangingPunct="0">
              <a:spcBef>
                <a:spcPts val="0"/>
              </a:spcBef>
              <a:spcAft>
                <a:spcPts val="0"/>
              </a:spcAft>
              <a:defRPr/>
            </a:pPr>
            <a:endParaRPr lang="fr-FR" sz="1200" i="1" kern="0" dirty="0">
              <a:solidFill>
                <a:srgbClr val="333333"/>
              </a:solidFill>
              <a:latin typeface="Calibri" pitchFamily="34" charset="0"/>
              <a:ea typeface="ＭＳ Ｐゴシック" charset="0"/>
            </a:endParaRPr>
          </a:p>
          <a:p>
            <a:pPr marL="0" lvl="1" eaLnBrk="0" hangingPunct="0">
              <a:spcBef>
                <a:spcPts val="0"/>
              </a:spcBef>
              <a:spcAft>
                <a:spcPts val="0"/>
              </a:spcAft>
              <a:buFont typeface="Wingdings" pitchFamily="2" charset="2"/>
              <a:buChar char="Ø"/>
              <a:defRPr/>
            </a:pPr>
            <a:r>
              <a:rPr lang="fr-FR" sz="1600" kern="0" dirty="0" smtClean="0">
                <a:solidFill>
                  <a:srgbClr val="333333"/>
                </a:solidFill>
                <a:latin typeface="Calibri" pitchFamily="34" charset="0"/>
                <a:ea typeface="ＭＳ Ｐゴシック" charset="0"/>
              </a:rPr>
              <a:t> PAS D’INTERVENTION</a:t>
            </a:r>
            <a:endParaRPr lang="fr-FR" sz="1600" kern="0" dirty="0">
              <a:solidFill>
                <a:srgbClr val="333333"/>
              </a:solidFill>
              <a:latin typeface="Calibri" pitchFamily="34" charset="0"/>
              <a:ea typeface="ＭＳ Ｐゴシック" charset="0"/>
            </a:endParaRPr>
          </a:p>
          <a:p>
            <a:pPr marL="457200" lvl="2" eaLnBrk="0" hangingPunct="0">
              <a:spcBef>
                <a:spcPts val="0"/>
              </a:spcBef>
              <a:spcAft>
                <a:spcPts val="0"/>
              </a:spcAft>
              <a:defRPr/>
            </a:pPr>
            <a:r>
              <a:rPr lang="fr-FR" sz="1200" kern="0" dirty="0">
                <a:solidFill>
                  <a:srgbClr val="333333"/>
                </a:solidFill>
                <a:latin typeface="Calibri" pitchFamily="34" charset="0"/>
                <a:ea typeface="ＭＳ Ｐゴシック" charset="0"/>
              </a:rPr>
              <a:t>Car ce message ne nuit à personne, mais n’apporte rien puisqu’il a pour seul but de provoquer.</a:t>
            </a:r>
          </a:p>
        </p:txBody>
      </p:sp>
      <p:sp>
        <p:nvSpPr>
          <p:cNvPr id="8" name="Flèche droite 7"/>
          <p:cNvSpPr/>
          <p:nvPr>
            <p:custDataLst>
              <p:tags r:id="rId5"/>
            </p:custDataLst>
          </p:nvPr>
        </p:nvSpPr>
        <p:spPr>
          <a:xfrm>
            <a:off x="3851920" y="2276872"/>
            <a:ext cx="575568" cy="680665"/>
          </a:xfrm>
          <a:prstGeom prst="rightArrow">
            <a:avLst/>
          </a:prstGeom>
          <a:solidFill>
            <a:srgbClr val="CCCC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a:p>
        </p:txBody>
      </p:sp>
      <p:sp>
        <p:nvSpPr>
          <p:cNvPr id="11" name="Flèche droite 10"/>
          <p:cNvSpPr/>
          <p:nvPr>
            <p:custDataLst>
              <p:tags r:id="rId6"/>
            </p:custDataLst>
          </p:nvPr>
        </p:nvSpPr>
        <p:spPr>
          <a:xfrm>
            <a:off x="3851920" y="908720"/>
            <a:ext cx="575568" cy="680665"/>
          </a:xfrm>
          <a:prstGeom prst="rightArrow">
            <a:avLst/>
          </a:prstGeom>
          <a:solidFill>
            <a:srgbClr val="CCCC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a:p>
        </p:txBody>
      </p:sp>
      <p:sp>
        <p:nvSpPr>
          <p:cNvPr id="12" name="Flèche droite 11"/>
          <p:cNvSpPr/>
          <p:nvPr>
            <p:custDataLst>
              <p:tags r:id="rId7"/>
            </p:custDataLst>
          </p:nvPr>
        </p:nvSpPr>
        <p:spPr>
          <a:xfrm>
            <a:off x="3851920" y="3645024"/>
            <a:ext cx="575568" cy="680665"/>
          </a:xfrm>
          <a:prstGeom prst="rightArrow">
            <a:avLst/>
          </a:prstGeom>
          <a:solidFill>
            <a:srgbClr val="CCCC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a:p>
        </p:txBody>
      </p:sp>
      <p:sp>
        <p:nvSpPr>
          <p:cNvPr id="13" name="Flèche droite 12"/>
          <p:cNvSpPr/>
          <p:nvPr>
            <p:custDataLst>
              <p:tags r:id="rId8"/>
            </p:custDataLst>
          </p:nvPr>
        </p:nvSpPr>
        <p:spPr>
          <a:xfrm>
            <a:off x="3851920" y="5013176"/>
            <a:ext cx="575568" cy="680665"/>
          </a:xfrm>
          <a:prstGeom prst="rightArrow">
            <a:avLst/>
          </a:prstGeom>
          <a:solidFill>
            <a:srgbClr val="CCCC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a:p>
        </p:txBody>
      </p:sp>
    </p:spTree>
  </p:cSld>
  <p:clrMapOvr>
    <a:masterClrMapping/>
  </p:clrMapOvr>
  <p:transition>
    <p:cover dir="d"/>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Espace réservé du contenu 1"/>
          <p:cNvSpPr>
            <a:spLocks noGrp="1"/>
          </p:cNvSpPr>
          <p:nvPr>
            <p:ph idx="1"/>
            <p:custDataLst>
              <p:tags r:id="rId1"/>
            </p:custDataLst>
          </p:nvPr>
        </p:nvSpPr>
        <p:spPr bwMode="auto">
          <a:xfrm>
            <a:off x="457200" y="1052513"/>
            <a:ext cx="8229600" cy="5073650"/>
          </a:xfrm>
          <a:noFill/>
          <a:ln>
            <a:miter lim="800000"/>
            <a:headEnd/>
            <a:tailEnd/>
          </a:ln>
        </p:spPr>
        <p:txBody>
          <a:bodyPr vert="horz" wrap="square" lIns="91440" tIns="45720" rIns="91440" bIns="45720" numCol="1" anchor="t" anchorCtr="0" compatLnSpc="1">
            <a:prstTxWarp prst="textNoShape">
              <a:avLst/>
            </a:prstTxWarp>
          </a:bodyPr>
          <a:lstStyle/>
          <a:p>
            <a:pPr>
              <a:buFont typeface="Courier New" pitchFamily="49" charset="0"/>
              <a:buChar char="o"/>
            </a:pPr>
            <a:r>
              <a:rPr lang="fr-FR" smtClean="0">
                <a:ea typeface="ＭＳ Ｐゴシック"/>
              </a:rPr>
              <a:t>Il est possible que face à des questions très précise sur la FFR ou des messages plus complexes, nous ayons </a:t>
            </a:r>
            <a:r>
              <a:rPr lang="fr-FR" b="1" smtClean="0">
                <a:ea typeface="ＭＳ Ｐゴシック"/>
              </a:rPr>
              <a:t>besoin de votre avis/aide</a:t>
            </a:r>
            <a:r>
              <a:rPr lang="fr-FR" smtClean="0">
                <a:ea typeface="ＭＳ Ｐゴシック"/>
              </a:rPr>
              <a:t>.</a:t>
            </a:r>
          </a:p>
          <a:p>
            <a:pPr lvl="1"/>
            <a:r>
              <a:rPr lang="fr-FR" smtClean="0">
                <a:ea typeface="ＭＳ Ｐゴシック"/>
              </a:rPr>
              <a:t>Nous vous solliciterons alors le cas échéant pour trouver ensemble la meilleure réponse possible.</a:t>
            </a:r>
          </a:p>
          <a:p>
            <a:pPr lvl="1">
              <a:buFont typeface="Wingdings" pitchFamily="2" charset="2"/>
              <a:buChar char="Ø"/>
            </a:pPr>
            <a:r>
              <a:rPr lang="fr-FR" smtClean="0">
                <a:solidFill>
                  <a:srgbClr val="FF0000"/>
                </a:solidFill>
                <a:ea typeface="ＭＳ Ｐゴシック"/>
              </a:rPr>
              <a:t>Merci de nous indiquer qui sera alors notre interlocuteur dédié ?</a:t>
            </a:r>
          </a:p>
        </p:txBody>
      </p:sp>
      <p:sp>
        <p:nvSpPr>
          <p:cNvPr id="23555" name="Titre 2"/>
          <p:cNvSpPr>
            <a:spLocks noGrp="1"/>
          </p:cNvSpPr>
          <p:nvPr>
            <p:ph type="title"/>
            <p:custDataLst>
              <p:tags r:id="rId2"/>
            </p:custDataLst>
          </p:nvPr>
        </p:nvSpPr>
        <p:spPr>
          <a:noFill/>
        </p:spPr>
        <p:txBody>
          <a:bodyPr/>
          <a:lstStyle/>
          <a:p>
            <a:pPr algn="ctr"/>
            <a:r>
              <a:rPr lang="fr-FR" smtClean="0">
                <a:ea typeface="ＭＳ Ｐゴシック"/>
              </a:rPr>
              <a:t>Interlocuteur dédié</a:t>
            </a:r>
          </a:p>
        </p:txBody>
      </p:sp>
      <p:pic>
        <p:nvPicPr>
          <p:cNvPr id="23556" name="Picture 2"/>
          <p:cNvPicPr>
            <a:picLocks noChangeAspect="1" noChangeArrowheads="1"/>
          </p:cNvPicPr>
          <p:nvPr>
            <p:custDataLst>
              <p:tags r:id="rId3"/>
            </p:custDataLst>
          </p:nvPr>
        </p:nvPicPr>
        <p:blipFill>
          <a:blip r:embed="rId5" cstate="print"/>
          <a:srcRect t="10101" b="3030"/>
          <a:stretch>
            <a:fillRect/>
          </a:stretch>
        </p:blipFill>
        <p:spPr bwMode="auto">
          <a:xfrm>
            <a:off x="1682750" y="3068638"/>
            <a:ext cx="5778500" cy="3097212"/>
          </a:xfrm>
          <a:prstGeom prst="rect">
            <a:avLst/>
          </a:prstGeom>
          <a:noFill/>
          <a:ln w="9525">
            <a:noFill/>
            <a:miter lim="800000"/>
            <a:headEnd/>
            <a:tailEnd/>
          </a:ln>
        </p:spPr>
      </p:pic>
    </p:spTree>
  </p:cSld>
  <p:clrMapOvr>
    <a:masterClrMapping/>
  </p:clrMapOvr>
  <p:transition>
    <p:cover dir="d"/>
  </p:transition>
</p:sld>
</file>

<file path=ppt/tags/tag1.xml><?xml version="1.0" encoding="utf-8"?>
<p:tagLst xmlns:a="http://schemas.openxmlformats.org/drawingml/2006/main" xmlns:r="http://schemas.openxmlformats.org/officeDocument/2006/relationships" xmlns:p="http://schemas.openxmlformats.org/presentationml/2006/main">
  <p:tag name="NUM" val="4"/>
</p:tagLst>
</file>

<file path=ppt/tags/tag10.xml><?xml version="1.0" encoding="utf-8"?>
<p:tagLst xmlns:a="http://schemas.openxmlformats.org/drawingml/2006/main" xmlns:r="http://schemas.openxmlformats.org/officeDocument/2006/relationships" xmlns:p="http://schemas.openxmlformats.org/presentationml/2006/main">
  <p:tag name="NUM" val="1"/>
</p:tagLst>
</file>

<file path=ppt/tags/tag11.xml><?xml version="1.0" encoding="utf-8"?>
<p:tagLst xmlns:a="http://schemas.openxmlformats.org/drawingml/2006/main" xmlns:r="http://schemas.openxmlformats.org/officeDocument/2006/relationships" xmlns:p="http://schemas.openxmlformats.org/presentationml/2006/main">
  <p:tag name="NUM" val="2"/>
</p:tagLst>
</file>

<file path=ppt/tags/tag12.xml><?xml version="1.0" encoding="utf-8"?>
<p:tagLst xmlns:a="http://schemas.openxmlformats.org/drawingml/2006/main" xmlns:r="http://schemas.openxmlformats.org/officeDocument/2006/relationships" xmlns:p="http://schemas.openxmlformats.org/presentationml/2006/main">
  <p:tag name="NUM" val="1"/>
</p:tagLst>
</file>

<file path=ppt/tags/tag13.xml><?xml version="1.0" encoding="utf-8"?>
<p:tagLst xmlns:a="http://schemas.openxmlformats.org/drawingml/2006/main" xmlns:r="http://schemas.openxmlformats.org/officeDocument/2006/relationships" xmlns:p="http://schemas.openxmlformats.org/presentationml/2006/main">
  <p:tag name="NUM" val="2"/>
</p:tagLst>
</file>

<file path=ppt/tags/tag14.xml><?xml version="1.0" encoding="utf-8"?>
<p:tagLst xmlns:a="http://schemas.openxmlformats.org/drawingml/2006/main" xmlns:r="http://schemas.openxmlformats.org/officeDocument/2006/relationships" xmlns:p="http://schemas.openxmlformats.org/presentationml/2006/main">
  <p:tag name="NUM" val="1"/>
</p:tagLst>
</file>

<file path=ppt/tags/tag15.xml><?xml version="1.0" encoding="utf-8"?>
<p:tagLst xmlns:a="http://schemas.openxmlformats.org/drawingml/2006/main" xmlns:r="http://schemas.openxmlformats.org/officeDocument/2006/relationships" xmlns:p="http://schemas.openxmlformats.org/presentationml/2006/main">
  <p:tag name="NUM" val="3"/>
</p:tagLst>
</file>

<file path=ppt/tags/tag16.xml><?xml version="1.0" encoding="utf-8"?>
<p:tagLst xmlns:a="http://schemas.openxmlformats.org/drawingml/2006/main" xmlns:r="http://schemas.openxmlformats.org/officeDocument/2006/relationships" xmlns:p="http://schemas.openxmlformats.org/presentationml/2006/main">
  <p:tag name="NUM" val="1"/>
</p:tagLst>
</file>

<file path=ppt/tags/tag17.xml><?xml version="1.0" encoding="utf-8"?>
<p:tagLst xmlns:a="http://schemas.openxmlformats.org/drawingml/2006/main" xmlns:r="http://schemas.openxmlformats.org/officeDocument/2006/relationships" xmlns:p="http://schemas.openxmlformats.org/presentationml/2006/main">
  <p:tag name="NUM" val="2"/>
</p:tagLst>
</file>

<file path=ppt/tags/tag18.xml><?xml version="1.0" encoding="utf-8"?>
<p:tagLst xmlns:a="http://schemas.openxmlformats.org/drawingml/2006/main" xmlns:r="http://schemas.openxmlformats.org/officeDocument/2006/relationships" xmlns:p="http://schemas.openxmlformats.org/presentationml/2006/main">
  <p:tag name="NUM" val="3"/>
</p:tagLst>
</file>

<file path=ppt/tags/tag19.xml><?xml version="1.0" encoding="utf-8"?>
<p:tagLst xmlns:a="http://schemas.openxmlformats.org/drawingml/2006/main" xmlns:r="http://schemas.openxmlformats.org/officeDocument/2006/relationships" xmlns:p="http://schemas.openxmlformats.org/presentationml/2006/main">
  <p:tag name="NUM" val="4"/>
</p:tagLst>
</file>

<file path=ppt/tags/tag2.xml><?xml version="1.0" encoding="utf-8"?>
<p:tagLst xmlns:a="http://schemas.openxmlformats.org/drawingml/2006/main" xmlns:r="http://schemas.openxmlformats.org/officeDocument/2006/relationships" xmlns:p="http://schemas.openxmlformats.org/presentationml/2006/main">
  <p:tag name="NUM" val="1"/>
</p:tagLst>
</file>

<file path=ppt/tags/tag20.xml><?xml version="1.0" encoding="utf-8"?>
<p:tagLst xmlns:a="http://schemas.openxmlformats.org/drawingml/2006/main" xmlns:r="http://schemas.openxmlformats.org/officeDocument/2006/relationships" xmlns:p="http://schemas.openxmlformats.org/presentationml/2006/main">
  <p:tag name="NUM" val="6"/>
</p:tagLst>
</file>

<file path=ppt/tags/tag21.xml><?xml version="1.0" encoding="utf-8"?>
<p:tagLst xmlns:a="http://schemas.openxmlformats.org/drawingml/2006/main" xmlns:r="http://schemas.openxmlformats.org/officeDocument/2006/relationships" xmlns:p="http://schemas.openxmlformats.org/presentationml/2006/main">
  <p:tag name="NUM" val="6"/>
</p:tagLst>
</file>

<file path=ppt/tags/tag22.xml><?xml version="1.0" encoding="utf-8"?>
<p:tagLst xmlns:a="http://schemas.openxmlformats.org/drawingml/2006/main" xmlns:r="http://schemas.openxmlformats.org/officeDocument/2006/relationships" xmlns:p="http://schemas.openxmlformats.org/presentationml/2006/main">
  <p:tag name="NUM" val="6"/>
</p:tagLst>
</file>

<file path=ppt/tags/tag23.xml><?xml version="1.0" encoding="utf-8"?>
<p:tagLst xmlns:a="http://schemas.openxmlformats.org/drawingml/2006/main" xmlns:r="http://schemas.openxmlformats.org/officeDocument/2006/relationships" xmlns:p="http://schemas.openxmlformats.org/presentationml/2006/main">
  <p:tag name="NUM" val="6"/>
</p:tagLst>
</file>

<file path=ppt/tags/tag24.xml><?xml version="1.0" encoding="utf-8"?>
<p:tagLst xmlns:a="http://schemas.openxmlformats.org/drawingml/2006/main" xmlns:r="http://schemas.openxmlformats.org/officeDocument/2006/relationships" xmlns:p="http://schemas.openxmlformats.org/presentationml/2006/main">
  <p:tag name="NUM" val="1"/>
</p:tagLst>
</file>

<file path=ppt/tags/tag25.xml><?xml version="1.0" encoding="utf-8"?>
<p:tagLst xmlns:a="http://schemas.openxmlformats.org/drawingml/2006/main" xmlns:r="http://schemas.openxmlformats.org/officeDocument/2006/relationships" xmlns:p="http://schemas.openxmlformats.org/presentationml/2006/main">
  <p:tag name="NUM" val="2"/>
</p:tagLst>
</file>

<file path=ppt/tags/tag26.xml><?xml version="1.0" encoding="utf-8"?>
<p:tagLst xmlns:a="http://schemas.openxmlformats.org/drawingml/2006/main" xmlns:r="http://schemas.openxmlformats.org/officeDocument/2006/relationships" xmlns:p="http://schemas.openxmlformats.org/presentationml/2006/main">
  <p:tag name="NUM" val="3"/>
</p:tagLst>
</file>

<file path=ppt/tags/tag27.xml><?xml version="1.0" encoding="utf-8"?>
<p:tagLst xmlns:a="http://schemas.openxmlformats.org/drawingml/2006/main" xmlns:r="http://schemas.openxmlformats.org/officeDocument/2006/relationships" xmlns:p="http://schemas.openxmlformats.org/presentationml/2006/main">
  <p:tag name="NUM" val="1"/>
</p:tagLst>
</file>

<file path=ppt/tags/tag28.xml><?xml version="1.0" encoding="utf-8"?>
<p:tagLst xmlns:a="http://schemas.openxmlformats.org/drawingml/2006/main" xmlns:r="http://schemas.openxmlformats.org/officeDocument/2006/relationships" xmlns:p="http://schemas.openxmlformats.org/presentationml/2006/main">
  <p:tag name="NUM" val="2"/>
</p:tagLst>
</file>

<file path=ppt/tags/tag29.xml><?xml version="1.0" encoding="utf-8"?>
<p:tagLst xmlns:a="http://schemas.openxmlformats.org/drawingml/2006/main" xmlns:r="http://schemas.openxmlformats.org/officeDocument/2006/relationships" xmlns:p="http://schemas.openxmlformats.org/presentationml/2006/main">
  <p:tag name="NUM" val="1"/>
</p:tagLst>
</file>

<file path=ppt/tags/tag3.xml><?xml version="1.0" encoding="utf-8"?>
<p:tagLst xmlns:a="http://schemas.openxmlformats.org/drawingml/2006/main" xmlns:r="http://schemas.openxmlformats.org/officeDocument/2006/relationships" xmlns:p="http://schemas.openxmlformats.org/presentationml/2006/main">
  <p:tag name="NUM" val="1"/>
</p:tagLst>
</file>

<file path=ppt/tags/tag30.xml><?xml version="1.0" encoding="utf-8"?>
<p:tagLst xmlns:a="http://schemas.openxmlformats.org/drawingml/2006/main" xmlns:r="http://schemas.openxmlformats.org/officeDocument/2006/relationships" xmlns:p="http://schemas.openxmlformats.org/presentationml/2006/main">
  <p:tag name="NUM" val="2"/>
</p:tagLst>
</file>

<file path=ppt/tags/tag31.xml><?xml version="1.0" encoding="utf-8"?>
<p:tagLst xmlns:a="http://schemas.openxmlformats.org/drawingml/2006/main" xmlns:r="http://schemas.openxmlformats.org/officeDocument/2006/relationships" xmlns:p="http://schemas.openxmlformats.org/presentationml/2006/main">
  <p:tag name="NUM" val="3"/>
</p:tagLst>
</file>

<file path=ppt/tags/tag32.xml><?xml version="1.0" encoding="utf-8"?>
<p:tagLst xmlns:a="http://schemas.openxmlformats.org/drawingml/2006/main" xmlns:r="http://schemas.openxmlformats.org/officeDocument/2006/relationships" xmlns:p="http://schemas.openxmlformats.org/presentationml/2006/main">
  <p:tag name="NUM" val="1"/>
</p:tagLst>
</file>

<file path=ppt/tags/tag33.xml><?xml version="1.0" encoding="utf-8"?>
<p:tagLst xmlns:a="http://schemas.openxmlformats.org/drawingml/2006/main" xmlns:r="http://schemas.openxmlformats.org/officeDocument/2006/relationships" xmlns:p="http://schemas.openxmlformats.org/presentationml/2006/main">
  <p:tag name="NUM" val="2"/>
</p:tagLst>
</file>

<file path=ppt/tags/tag34.xml><?xml version="1.0" encoding="utf-8"?>
<p:tagLst xmlns:a="http://schemas.openxmlformats.org/drawingml/2006/main" xmlns:r="http://schemas.openxmlformats.org/officeDocument/2006/relationships" xmlns:p="http://schemas.openxmlformats.org/presentationml/2006/main">
  <p:tag name="NUM" val="1"/>
</p:tagLst>
</file>

<file path=ppt/tags/tag35.xml><?xml version="1.0" encoding="utf-8"?>
<p:tagLst xmlns:a="http://schemas.openxmlformats.org/drawingml/2006/main" xmlns:r="http://schemas.openxmlformats.org/officeDocument/2006/relationships" xmlns:p="http://schemas.openxmlformats.org/presentationml/2006/main">
  <p:tag name="NUM" val="2"/>
</p:tagLst>
</file>

<file path=ppt/tags/tag36.xml><?xml version="1.0" encoding="utf-8"?>
<p:tagLst xmlns:a="http://schemas.openxmlformats.org/drawingml/2006/main" xmlns:r="http://schemas.openxmlformats.org/officeDocument/2006/relationships" xmlns:p="http://schemas.openxmlformats.org/presentationml/2006/main">
  <p:tag name="NUM" val="1"/>
</p:tagLst>
</file>

<file path=ppt/tags/tag37.xml><?xml version="1.0" encoding="utf-8"?>
<p:tagLst xmlns:a="http://schemas.openxmlformats.org/drawingml/2006/main" xmlns:r="http://schemas.openxmlformats.org/officeDocument/2006/relationships" xmlns:p="http://schemas.openxmlformats.org/presentationml/2006/main">
  <p:tag name="NUM" val="2"/>
</p:tagLst>
</file>

<file path=ppt/tags/tag38.xml><?xml version="1.0" encoding="utf-8"?>
<p:tagLst xmlns:a="http://schemas.openxmlformats.org/drawingml/2006/main" xmlns:r="http://schemas.openxmlformats.org/officeDocument/2006/relationships" xmlns:p="http://schemas.openxmlformats.org/presentationml/2006/main">
  <p:tag name="NUM" val="3"/>
</p:tagLst>
</file>

<file path=ppt/tags/tag39.xml><?xml version="1.0" encoding="utf-8"?>
<p:tagLst xmlns:a="http://schemas.openxmlformats.org/drawingml/2006/main" xmlns:r="http://schemas.openxmlformats.org/officeDocument/2006/relationships" xmlns:p="http://schemas.openxmlformats.org/presentationml/2006/main">
  <p:tag name="NUM" val="1"/>
</p:tagLst>
</file>

<file path=ppt/tags/tag4.xml><?xml version="1.0" encoding="utf-8"?>
<p:tagLst xmlns:a="http://schemas.openxmlformats.org/drawingml/2006/main" xmlns:r="http://schemas.openxmlformats.org/officeDocument/2006/relationships" xmlns:p="http://schemas.openxmlformats.org/presentationml/2006/main">
  <p:tag name="NUM" val="2"/>
</p:tagLst>
</file>

<file path=ppt/tags/tag40.xml><?xml version="1.0" encoding="utf-8"?>
<p:tagLst xmlns:a="http://schemas.openxmlformats.org/drawingml/2006/main" xmlns:r="http://schemas.openxmlformats.org/officeDocument/2006/relationships" xmlns:p="http://schemas.openxmlformats.org/presentationml/2006/main">
  <p:tag name="NUM" val="2"/>
</p:tagLst>
</file>

<file path=ppt/tags/tag41.xml><?xml version="1.0" encoding="utf-8"?>
<p:tagLst xmlns:a="http://schemas.openxmlformats.org/drawingml/2006/main" xmlns:r="http://schemas.openxmlformats.org/officeDocument/2006/relationships" xmlns:p="http://schemas.openxmlformats.org/presentationml/2006/main">
  <p:tag name="NUM" val="3"/>
</p:tagLst>
</file>

<file path=ppt/tags/tag42.xml><?xml version="1.0" encoding="utf-8"?>
<p:tagLst xmlns:a="http://schemas.openxmlformats.org/drawingml/2006/main" xmlns:r="http://schemas.openxmlformats.org/officeDocument/2006/relationships" xmlns:p="http://schemas.openxmlformats.org/presentationml/2006/main">
  <p:tag name="NUM" val="1"/>
</p:tagLst>
</file>

<file path=ppt/tags/tag43.xml><?xml version="1.0" encoding="utf-8"?>
<p:tagLst xmlns:a="http://schemas.openxmlformats.org/drawingml/2006/main" xmlns:r="http://schemas.openxmlformats.org/officeDocument/2006/relationships" xmlns:p="http://schemas.openxmlformats.org/presentationml/2006/main">
  <p:tag name="NUM" val="2"/>
</p:tagLst>
</file>

<file path=ppt/tags/tag44.xml><?xml version="1.0" encoding="utf-8"?>
<p:tagLst xmlns:a="http://schemas.openxmlformats.org/drawingml/2006/main" xmlns:r="http://schemas.openxmlformats.org/officeDocument/2006/relationships" xmlns:p="http://schemas.openxmlformats.org/presentationml/2006/main">
  <p:tag name="NUM" val="3"/>
</p:tagLst>
</file>

<file path=ppt/tags/tag45.xml><?xml version="1.0" encoding="utf-8"?>
<p:tagLst xmlns:a="http://schemas.openxmlformats.org/drawingml/2006/main" xmlns:r="http://schemas.openxmlformats.org/officeDocument/2006/relationships" xmlns:p="http://schemas.openxmlformats.org/presentationml/2006/main">
  <p:tag name="NUM" val="4"/>
</p:tagLst>
</file>

<file path=ppt/tags/tag46.xml><?xml version="1.0" encoding="utf-8"?>
<p:tagLst xmlns:a="http://schemas.openxmlformats.org/drawingml/2006/main" xmlns:r="http://schemas.openxmlformats.org/officeDocument/2006/relationships" xmlns:p="http://schemas.openxmlformats.org/presentationml/2006/main">
  <p:tag name="NUM" val="5"/>
</p:tagLst>
</file>

<file path=ppt/tags/tag47.xml><?xml version="1.0" encoding="utf-8"?>
<p:tagLst xmlns:a="http://schemas.openxmlformats.org/drawingml/2006/main" xmlns:r="http://schemas.openxmlformats.org/officeDocument/2006/relationships" xmlns:p="http://schemas.openxmlformats.org/presentationml/2006/main">
  <p:tag name="NUM" val="6"/>
</p:tagLst>
</file>

<file path=ppt/tags/tag48.xml><?xml version="1.0" encoding="utf-8"?>
<p:tagLst xmlns:a="http://schemas.openxmlformats.org/drawingml/2006/main" xmlns:r="http://schemas.openxmlformats.org/officeDocument/2006/relationships" xmlns:p="http://schemas.openxmlformats.org/presentationml/2006/main">
  <p:tag name="NUM" val="7"/>
</p:tagLst>
</file>

<file path=ppt/tags/tag49.xml><?xml version="1.0" encoding="utf-8"?>
<p:tagLst xmlns:a="http://schemas.openxmlformats.org/drawingml/2006/main" xmlns:r="http://schemas.openxmlformats.org/officeDocument/2006/relationships" xmlns:p="http://schemas.openxmlformats.org/presentationml/2006/main">
  <p:tag name="NUM" val="1"/>
</p:tagLst>
</file>

<file path=ppt/tags/tag5.xml><?xml version="1.0" encoding="utf-8"?>
<p:tagLst xmlns:a="http://schemas.openxmlformats.org/drawingml/2006/main" xmlns:r="http://schemas.openxmlformats.org/officeDocument/2006/relationships" xmlns:p="http://schemas.openxmlformats.org/presentationml/2006/main">
  <p:tag name="NUM" val="3"/>
</p:tagLst>
</file>

<file path=ppt/tags/tag50.xml><?xml version="1.0" encoding="utf-8"?>
<p:tagLst xmlns:a="http://schemas.openxmlformats.org/drawingml/2006/main" xmlns:r="http://schemas.openxmlformats.org/officeDocument/2006/relationships" xmlns:p="http://schemas.openxmlformats.org/presentationml/2006/main">
  <p:tag name="NUM" val="2"/>
</p:tagLst>
</file>

<file path=ppt/tags/tag51.xml><?xml version="1.0" encoding="utf-8"?>
<p:tagLst xmlns:a="http://schemas.openxmlformats.org/drawingml/2006/main" xmlns:r="http://schemas.openxmlformats.org/officeDocument/2006/relationships" xmlns:p="http://schemas.openxmlformats.org/presentationml/2006/main">
  <p:tag name="NUM" val="3"/>
</p:tagLst>
</file>

<file path=ppt/tags/tag52.xml><?xml version="1.0" encoding="utf-8"?>
<p:tagLst xmlns:a="http://schemas.openxmlformats.org/drawingml/2006/main" xmlns:r="http://schemas.openxmlformats.org/officeDocument/2006/relationships" xmlns:p="http://schemas.openxmlformats.org/presentationml/2006/main">
  <p:tag name="NUM" val="4"/>
</p:tagLst>
</file>

<file path=ppt/tags/tag53.xml><?xml version="1.0" encoding="utf-8"?>
<p:tagLst xmlns:a="http://schemas.openxmlformats.org/drawingml/2006/main" xmlns:r="http://schemas.openxmlformats.org/officeDocument/2006/relationships" xmlns:p="http://schemas.openxmlformats.org/presentationml/2006/main">
  <p:tag name="NUM" val="5"/>
</p:tagLst>
</file>

<file path=ppt/tags/tag54.xml><?xml version="1.0" encoding="utf-8"?>
<p:tagLst xmlns:a="http://schemas.openxmlformats.org/drawingml/2006/main" xmlns:r="http://schemas.openxmlformats.org/officeDocument/2006/relationships" xmlns:p="http://schemas.openxmlformats.org/presentationml/2006/main">
  <p:tag name="NUM" val="6"/>
</p:tagLst>
</file>

<file path=ppt/tags/tag55.xml><?xml version="1.0" encoding="utf-8"?>
<p:tagLst xmlns:a="http://schemas.openxmlformats.org/drawingml/2006/main" xmlns:r="http://schemas.openxmlformats.org/officeDocument/2006/relationships" xmlns:p="http://schemas.openxmlformats.org/presentationml/2006/main">
  <p:tag name="NUM" val="7"/>
</p:tagLst>
</file>

<file path=ppt/tags/tag56.xml><?xml version="1.0" encoding="utf-8"?>
<p:tagLst xmlns:a="http://schemas.openxmlformats.org/drawingml/2006/main" xmlns:r="http://schemas.openxmlformats.org/officeDocument/2006/relationships" xmlns:p="http://schemas.openxmlformats.org/presentationml/2006/main">
  <p:tag name="NUM" val="8"/>
</p:tagLst>
</file>

<file path=ppt/tags/tag57.xml><?xml version="1.0" encoding="utf-8"?>
<p:tagLst xmlns:a="http://schemas.openxmlformats.org/drawingml/2006/main" xmlns:r="http://schemas.openxmlformats.org/officeDocument/2006/relationships" xmlns:p="http://schemas.openxmlformats.org/presentationml/2006/main">
  <p:tag name="NUM" val="9"/>
</p:tagLst>
</file>

<file path=ppt/tags/tag58.xml><?xml version="1.0" encoding="utf-8"?>
<p:tagLst xmlns:a="http://schemas.openxmlformats.org/drawingml/2006/main" xmlns:r="http://schemas.openxmlformats.org/officeDocument/2006/relationships" xmlns:p="http://schemas.openxmlformats.org/presentationml/2006/main">
  <p:tag name="NUM" val="10"/>
</p:tagLst>
</file>

<file path=ppt/tags/tag59.xml><?xml version="1.0" encoding="utf-8"?>
<p:tagLst xmlns:a="http://schemas.openxmlformats.org/drawingml/2006/main" xmlns:r="http://schemas.openxmlformats.org/officeDocument/2006/relationships" xmlns:p="http://schemas.openxmlformats.org/presentationml/2006/main">
  <p:tag name="NUM" val="11"/>
</p:tagLst>
</file>

<file path=ppt/tags/tag6.xml><?xml version="1.0" encoding="utf-8"?>
<p:tagLst xmlns:a="http://schemas.openxmlformats.org/drawingml/2006/main" xmlns:r="http://schemas.openxmlformats.org/officeDocument/2006/relationships" xmlns:p="http://schemas.openxmlformats.org/presentationml/2006/main">
  <p:tag name="NUM" val="1"/>
</p:tagLst>
</file>

<file path=ppt/tags/tag7.xml><?xml version="1.0" encoding="utf-8"?>
<p:tagLst xmlns:a="http://schemas.openxmlformats.org/drawingml/2006/main" xmlns:r="http://schemas.openxmlformats.org/officeDocument/2006/relationships" xmlns:p="http://schemas.openxmlformats.org/presentationml/2006/main">
  <p:tag name="NUM" val="2"/>
</p:tagLst>
</file>

<file path=ppt/tags/tag8.xml><?xml version="1.0" encoding="utf-8"?>
<p:tagLst xmlns:a="http://schemas.openxmlformats.org/drawingml/2006/main" xmlns:r="http://schemas.openxmlformats.org/officeDocument/2006/relationships" xmlns:p="http://schemas.openxmlformats.org/presentationml/2006/main">
  <p:tag name="NUM" val="1"/>
</p:tagLst>
</file>

<file path=ppt/tags/tag9.xml><?xml version="1.0" encoding="utf-8"?>
<p:tagLst xmlns:a="http://schemas.openxmlformats.org/drawingml/2006/main" xmlns:r="http://schemas.openxmlformats.org/officeDocument/2006/relationships" xmlns:p="http://schemas.openxmlformats.org/presentationml/2006/main">
  <p:tag name="NUM" val="2"/>
</p:tagLst>
</file>

<file path=ppt/theme/theme1.xml><?xml version="1.0" encoding="utf-8"?>
<a:theme xmlns:a="http://schemas.openxmlformats.org/drawingml/2006/main" name="Présentation_Template_V2">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Page Stadard">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Présentation_Template_V2</Template>
  <TotalTime>7465</TotalTime>
  <Words>886</Words>
  <Application>Microsoft Office PowerPoint</Application>
  <PresentationFormat>Affichage à l'écran (4:3)</PresentationFormat>
  <Paragraphs>136</Paragraphs>
  <Slides>17</Slides>
  <Notes>2</Notes>
  <HiddenSlides>0</HiddenSlides>
  <MMClips>0</MMClips>
  <ScaleCrop>false</ScaleCrop>
  <HeadingPairs>
    <vt:vector size="4" baseType="variant">
      <vt:variant>
        <vt:lpstr>Thème</vt:lpstr>
      </vt:variant>
      <vt:variant>
        <vt:i4>2</vt:i4>
      </vt:variant>
      <vt:variant>
        <vt:lpstr>Titres des diapositives</vt:lpstr>
      </vt:variant>
      <vt:variant>
        <vt:i4>17</vt:i4>
      </vt:variant>
    </vt:vector>
  </HeadingPairs>
  <TitlesOfParts>
    <vt:vector size="19" baseType="lpstr">
      <vt:lpstr>Présentation_Template_V2</vt:lpstr>
      <vt:lpstr>Page Stadard</vt:lpstr>
      <vt:lpstr>Diapositive 1</vt:lpstr>
      <vt:lpstr>Diapositive 2</vt:lpstr>
      <vt:lpstr>Jusqu’où peut aller la modération ?</vt:lpstr>
      <vt:lpstr>Les 3 commandements</vt:lpstr>
      <vt:lpstr>Jusqu’où intervenir ?</vt:lpstr>
      <vt:lpstr>Comment allons-nous réagir ?</vt:lpstr>
      <vt:lpstr>Les interactions types</vt:lpstr>
      <vt:lpstr>4 Exemples</vt:lpstr>
      <vt:lpstr>Interlocuteur dédié</vt:lpstr>
      <vt:lpstr>Des reporting complets et réguliers</vt:lpstr>
      <vt:lpstr>Périmètre d’action</vt:lpstr>
      <vt:lpstr>Périmètre d’action</vt:lpstr>
      <vt:lpstr>L’animation éditoriale</vt:lpstr>
      <vt:lpstr>L’animation éditoriale</vt:lpstr>
      <vt:lpstr>Programme semaine 1</vt:lpstr>
      <vt:lpstr>Programme</vt:lpstr>
      <vt:lpstr>Programme</vt:lpstr>
    </vt:vector>
  </TitlesOfParts>
  <Company>The MarketinGroup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sfernandes</dc:creator>
  <cp:lastModifiedBy>The MarketinGroup</cp:lastModifiedBy>
  <cp:revision>970</cp:revision>
  <dcterms:created xsi:type="dcterms:W3CDTF">2010-06-15T18:53:54Z</dcterms:created>
  <dcterms:modified xsi:type="dcterms:W3CDTF">2012-03-06T13:57:35Z</dcterms:modified>
</cp:coreProperties>
</file>