
<file path=[Content_Types].xml><?xml version="1.0" encoding="utf-8"?>
<Types xmlns="http://schemas.openxmlformats.org/package/2006/content-types">
  <Override PartName="/ppt/tags/tag8.xml" ContentType="application/vnd.openxmlformats-officedocument.presentationml.tags+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Override PartName="/ppt/tags/tag78.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gs/tag85.xml" ContentType="application/vnd.openxmlformats-officedocument.presentationml.tags+xml"/>
  <Override PartName="/ppt/slides/slide10.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tags/tag77.xml" ContentType="application/vnd.openxmlformats-officedocument.presentationml.tags+xml"/>
  <Override PartName="/ppt/tags/tag86.xml" ContentType="application/vnd.openxmlformats-officedocument.presentationml.tags+xml"/>
  <Override PartName="/ppt/tags/tag88.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ppt/tags/tag75.xml" ContentType="application/vnd.openxmlformats-officedocument.presentationml.tags+xml"/>
  <Override PartName="/ppt/tags/tag84.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tags/tag73.xml" ContentType="application/vnd.openxmlformats-officedocument.presentationml.tags+xml"/>
  <Override PartName="/ppt/tags/tag82.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80.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3" r:id="rId2"/>
  </p:sldMasterIdLst>
  <p:notesMasterIdLst>
    <p:notesMasterId r:id="rId19"/>
  </p:notesMasterIdLst>
  <p:handoutMasterIdLst>
    <p:handoutMasterId r:id="rId20"/>
  </p:handoutMasterIdLst>
  <p:sldIdLst>
    <p:sldId id="257" r:id="rId3"/>
    <p:sldId id="425" r:id="rId4"/>
    <p:sldId id="447" r:id="rId5"/>
    <p:sldId id="441" r:id="rId6"/>
    <p:sldId id="446" r:id="rId7"/>
    <p:sldId id="448" r:id="rId8"/>
    <p:sldId id="450" r:id="rId9"/>
    <p:sldId id="449" r:id="rId10"/>
    <p:sldId id="451" r:id="rId11"/>
    <p:sldId id="452" r:id="rId12"/>
    <p:sldId id="454" r:id="rId13"/>
    <p:sldId id="455" r:id="rId14"/>
    <p:sldId id="443" r:id="rId15"/>
    <p:sldId id="444" r:id="rId16"/>
    <p:sldId id="437" r:id="rId17"/>
    <p:sldId id="436" r:id="rId18"/>
  </p:sldIdLst>
  <p:sldSz cx="9144000" cy="6858000" type="screen4x3"/>
  <p:notesSz cx="6648450" cy="9896475"/>
  <p:defaultTextStyle>
    <a:defPPr>
      <a:defRPr lang="fr-FR"/>
    </a:defPPr>
    <a:lvl1pPr algn="l" rtl="0" fontAlgn="base">
      <a:spcBef>
        <a:spcPct val="0"/>
      </a:spcBef>
      <a:spcAft>
        <a:spcPct val="0"/>
      </a:spcAft>
      <a:defRPr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Arial" pitchFamily="34" charset="0"/>
        <a:ea typeface="ＭＳ Ｐゴシック"/>
        <a:cs typeface="ＭＳ Ｐゴシック"/>
      </a:defRPr>
    </a:lvl5pPr>
    <a:lvl6pPr marL="2286000" algn="l" defTabSz="914400" rtl="0" eaLnBrk="1" latinLnBrk="0" hangingPunct="1">
      <a:defRPr kern="1200">
        <a:solidFill>
          <a:schemeClr val="tx1"/>
        </a:solidFill>
        <a:latin typeface="Arial" pitchFamily="34" charset="0"/>
        <a:ea typeface="ＭＳ Ｐゴシック"/>
        <a:cs typeface="ＭＳ Ｐゴシック"/>
      </a:defRPr>
    </a:lvl6pPr>
    <a:lvl7pPr marL="2743200" algn="l" defTabSz="914400" rtl="0" eaLnBrk="1" latinLnBrk="0" hangingPunct="1">
      <a:defRPr kern="1200">
        <a:solidFill>
          <a:schemeClr val="tx1"/>
        </a:solidFill>
        <a:latin typeface="Arial" pitchFamily="34" charset="0"/>
        <a:ea typeface="ＭＳ Ｐゴシック"/>
        <a:cs typeface="ＭＳ Ｐゴシック"/>
      </a:defRPr>
    </a:lvl7pPr>
    <a:lvl8pPr marL="3200400" algn="l" defTabSz="914400" rtl="0" eaLnBrk="1" latinLnBrk="0" hangingPunct="1">
      <a:defRPr kern="1200">
        <a:solidFill>
          <a:schemeClr val="tx1"/>
        </a:solidFill>
        <a:latin typeface="Arial" pitchFamily="34" charset="0"/>
        <a:ea typeface="ＭＳ Ｐゴシック"/>
        <a:cs typeface="ＭＳ Ｐゴシック"/>
      </a:defRPr>
    </a:lvl8pPr>
    <a:lvl9pPr marL="3657600" algn="l" defTabSz="914400" rtl="0" eaLnBrk="1" latinLnBrk="0" hangingPunct="1">
      <a:defRPr kern="1200">
        <a:solidFill>
          <a:schemeClr val="tx1"/>
        </a:solidFill>
        <a:latin typeface="Arial" pitchFamily="34"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003399"/>
    <a:srgbClr val="FF0000"/>
    <a:srgbClr val="333333"/>
    <a:srgbClr val="3B5998"/>
    <a:srgbClr val="0033CC"/>
    <a:srgbClr val="0066CC"/>
    <a:srgbClr val="3366CC"/>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2" autoAdjust="0"/>
    <p:restoredTop sz="85009" autoAdjust="0"/>
  </p:normalViewPr>
  <p:slideViewPr>
    <p:cSldViewPr>
      <p:cViewPr varScale="1">
        <p:scale>
          <a:sx n="89" d="100"/>
          <a:sy n="89" d="100"/>
        </p:scale>
        <p:origin x="-948" y="-13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notesViewPr>
    <p:cSldViewPr>
      <p:cViewPr varScale="1">
        <p:scale>
          <a:sx n="49" d="100"/>
          <a:sy n="49" d="100"/>
        </p:scale>
        <p:origin x="-2730" y="-108"/>
      </p:cViewPr>
      <p:guideLst>
        <p:guide orient="horz" pos="3117"/>
        <p:guide pos="209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93713"/>
          </a:xfrm>
          <a:prstGeom prst="rect">
            <a:avLst/>
          </a:prstGeom>
        </p:spPr>
        <p:txBody>
          <a:bodyPr vert="horz" lIns="91260" tIns="45630" rIns="91260" bIns="45630" rtlCol="0"/>
          <a:lstStyle>
            <a:lvl1pPr algn="l">
              <a:defRPr sz="1300">
                <a:latin typeface="Arial" pitchFamily="34" charset="0"/>
                <a:ea typeface="+mn-ea"/>
                <a:cs typeface="+mn-cs"/>
              </a:defRPr>
            </a:lvl1pPr>
          </a:lstStyle>
          <a:p>
            <a:pPr>
              <a:defRPr/>
            </a:pPr>
            <a:endParaRPr lang="fr-FR"/>
          </a:p>
        </p:txBody>
      </p:sp>
      <p:sp>
        <p:nvSpPr>
          <p:cNvPr id="3" name="Espace réservé de la date 2"/>
          <p:cNvSpPr>
            <a:spLocks noGrp="1"/>
          </p:cNvSpPr>
          <p:nvPr>
            <p:ph type="dt" sz="quarter" idx="1"/>
          </p:nvPr>
        </p:nvSpPr>
        <p:spPr>
          <a:xfrm>
            <a:off x="3765550" y="0"/>
            <a:ext cx="2881313" cy="493713"/>
          </a:xfrm>
          <a:prstGeom prst="rect">
            <a:avLst/>
          </a:prstGeom>
        </p:spPr>
        <p:txBody>
          <a:bodyPr vert="horz" wrap="square" lIns="91260" tIns="45630" rIns="91260" bIns="45630" numCol="1" anchor="t" anchorCtr="0" compatLnSpc="1">
            <a:prstTxWarp prst="textNoShape">
              <a:avLst/>
            </a:prstTxWarp>
          </a:bodyPr>
          <a:lstStyle>
            <a:lvl1pPr algn="r">
              <a:defRPr sz="1300">
                <a:latin typeface="Arial" pitchFamily="34" charset="0"/>
                <a:ea typeface="ＭＳ Ｐゴシック" charset="-128"/>
                <a:cs typeface="+mn-cs"/>
              </a:defRPr>
            </a:lvl1pPr>
          </a:lstStyle>
          <a:p>
            <a:pPr>
              <a:defRPr/>
            </a:pPr>
            <a:fld id="{EDDD7A5D-3A1A-453B-BBC0-0F754C7D2A7C}" type="datetimeFigureOut">
              <a:rPr lang="fr-FR"/>
              <a:pPr>
                <a:defRPr/>
              </a:pPr>
              <a:t>27/04/2012</a:t>
            </a:fld>
            <a:endParaRPr lang="fr-FR"/>
          </a:p>
        </p:txBody>
      </p:sp>
      <p:sp>
        <p:nvSpPr>
          <p:cNvPr id="4" name="Espace réservé du pied de page 3"/>
          <p:cNvSpPr>
            <a:spLocks noGrp="1"/>
          </p:cNvSpPr>
          <p:nvPr>
            <p:ph type="ftr" sz="quarter" idx="2"/>
          </p:nvPr>
        </p:nvSpPr>
        <p:spPr>
          <a:xfrm>
            <a:off x="0" y="9401175"/>
            <a:ext cx="2881313" cy="493713"/>
          </a:xfrm>
          <a:prstGeom prst="rect">
            <a:avLst/>
          </a:prstGeom>
        </p:spPr>
        <p:txBody>
          <a:bodyPr vert="horz" lIns="91260" tIns="45630" rIns="91260" bIns="45630" rtlCol="0" anchor="b"/>
          <a:lstStyle>
            <a:lvl1pPr algn="l">
              <a:defRPr sz="1300">
                <a:latin typeface="Arial" pitchFamily="34" charset="0"/>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765550" y="9401175"/>
            <a:ext cx="2881313" cy="493713"/>
          </a:xfrm>
          <a:prstGeom prst="rect">
            <a:avLst/>
          </a:prstGeom>
        </p:spPr>
        <p:txBody>
          <a:bodyPr vert="horz" wrap="square" lIns="91260" tIns="45630" rIns="91260" bIns="45630" numCol="1" anchor="b" anchorCtr="0" compatLnSpc="1">
            <a:prstTxWarp prst="textNoShape">
              <a:avLst/>
            </a:prstTxWarp>
          </a:bodyPr>
          <a:lstStyle>
            <a:lvl1pPr algn="r">
              <a:defRPr sz="1300">
                <a:latin typeface="Arial" pitchFamily="34" charset="0"/>
                <a:ea typeface="ＭＳ Ｐゴシック" charset="-128"/>
                <a:cs typeface="+mn-cs"/>
              </a:defRPr>
            </a:lvl1pPr>
          </a:lstStyle>
          <a:p>
            <a:pPr>
              <a:defRPr/>
            </a:pPr>
            <a:fld id="{380B5AF5-2E6E-4C79-BB2F-3A7CF86F3F5B}"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93713"/>
          </a:xfrm>
          <a:prstGeom prst="rect">
            <a:avLst/>
          </a:prstGeom>
        </p:spPr>
        <p:txBody>
          <a:bodyPr vert="horz" lIns="91260" tIns="45630" rIns="91260" bIns="45630" rtlCol="0"/>
          <a:lstStyle>
            <a:lvl1pPr algn="l" fontAlgn="auto">
              <a:spcBef>
                <a:spcPts val="0"/>
              </a:spcBef>
              <a:spcAft>
                <a:spcPts val="0"/>
              </a:spcAft>
              <a:defRPr sz="1300">
                <a:latin typeface="+mn-lt"/>
                <a:ea typeface="+mn-ea"/>
                <a:cs typeface="+mn-cs"/>
              </a:defRPr>
            </a:lvl1pPr>
          </a:lstStyle>
          <a:p>
            <a:pPr>
              <a:defRPr/>
            </a:pPr>
            <a:endParaRPr lang="fr-FR"/>
          </a:p>
        </p:txBody>
      </p:sp>
      <p:sp>
        <p:nvSpPr>
          <p:cNvPr id="3" name="Espace réservé de la date 2"/>
          <p:cNvSpPr>
            <a:spLocks noGrp="1"/>
          </p:cNvSpPr>
          <p:nvPr>
            <p:ph type="dt" idx="1"/>
          </p:nvPr>
        </p:nvSpPr>
        <p:spPr>
          <a:xfrm>
            <a:off x="3765550" y="0"/>
            <a:ext cx="2881313" cy="493713"/>
          </a:xfrm>
          <a:prstGeom prst="rect">
            <a:avLst/>
          </a:prstGeom>
        </p:spPr>
        <p:txBody>
          <a:bodyPr vert="horz" wrap="square" lIns="91260" tIns="45630" rIns="91260" bIns="45630" numCol="1" anchor="t" anchorCtr="0" compatLnSpc="1">
            <a:prstTxWarp prst="textNoShape">
              <a:avLst/>
            </a:prstTxWarp>
          </a:bodyPr>
          <a:lstStyle>
            <a:lvl1pPr algn="r">
              <a:defRPr sz="1300">
                <a:latin typeface="Calibri" pitchFamily="34" charset="0"/>
                <a:ea typeface="ＭＳ Ｐゴシック" charset="-128"/>
                <a:cs typeface="+mn-cs"/>
              </a:defRPr>
            </a:lvl1pPr>
          </a:lstStyle>
          <a:p>
            <a:pPr>
              <a:defRPr/>
            </a:pPr>
            <a:fld id="{F5F7B999-2AF3-4BE0-A9D5-6F217EE5BB5C}" type="datetimeFigureOut">
              <a:rPr lang="fr-FR"/>
              <a:pPr>
                <a:defRPr/>
              </a:pPr>
              <a:t>27/04/2012</a:t>
            </a:fld>
            <a:endParaRPr lang="fr-FR"/>
          </a:p>
        </p:txBody>
      </p:sp>
      <p:sp>
        <p:nvSpPr>
          <p:cNvPr id="4" name="Espace réservé de l'image des diapositives 3"/>
          <p:cNvSpPr>
            <a:spLocks noGrp="1" noRot="1" noChangeAspect="1"/>
          </p:cNvSpPr>
          <p:nvPr>
            <p:ph type="sldImg" idx="2"/>
          </p:nvPr>
        </p:nvSpPr>
        <p:spPr>
          <a:xfrm>
            <a:off x="850900" y="742950"/>
            <a:ext cx="4946650" cy="3711575"/>
          </a:xfrm>
          <a:prstGeom prst="rect">
            <a:avLst/>
          </a:prstGeom>
          <a:noFill/>
          <a:ln w="12700">
            <a:solidFill>
              <a:prstClr val="black"/>
            </a:solidFill>
          </a:ln>
        </p:spPr>
        <p:txBody>
          <a:bodyPr vert="horz" lIns="91260" tIns="45630" rIns="91260" bIns="45630" rtlCol="0" anchor="ctr"/>
          <a:lstStyle/>
          <a:p>
            <a:pPr lvl="0"/>
            <a:endParaRPr lang="fr-FR" noProof="0"/>
          </a:p>
        </p:txBody>
      </p:sp>
      <p:sp>
        <p:nvSpPr>
          <p:cNvPr id="5" name="Espace réservé des commentaires 4"/>
          <p:cNvSpPr>
            <a:spLocks noGrp="1"/>
          </p:cNvSpPr>
          <p:nvPr>
            <p:ph type="body" sz="quarter" idx="3"/>
          </p:nvPr>
        </p:nvSpPr>
        <p:spPr>
          <a:xfrm>
            <a:off x="665163" y="4700588"/>
            <a:ext cx="5318125" cy="4452937"/>
          </a:xfrm>
          <a:prstGeom prst="rect">
            <a:avLst/>
          </a:prstGeom>
        </p:spPr>
        <p:txBody>
          <a:bodyPr vert="horz" wrap="square" lIns="91260" tIns="45630" rIns="91260" bIns="45630" numCol="1" anchor="t" anchorCtr="0" compatLnSpc="1">
            <a:prstTxWarp prst="textNoShape">
              <a:avLst/>
            </a:prstTxWarp>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401175"/>
            <a:ext cx="2881313" cy="493713"/>
          </a:xfrm>
          <a:prstGeom prst="rect">
            <a:avLst/>
          </a:prstGeom>
        </p:spPr>
        <p:txBody>
          <a:bodyPr vert="horz" lIns="91260" tIns="45630" rIns="91260" bIns="45630" rtlCol="0" anchor="b"/>
          <a:lstStyle>
            <a:lvl1pPr algn="l" fontAlgn="auto">
              <a:spcBef>
                <a:spcPts val="0"/>
              </a:spcBef>
              <a:spcAft>
                <a:spcPts val="0"/>
              </a:spcAft>
              <a:defRPr sz="1300">
                <a:latin typeface="+mn-lt"/>
                <a:ea typeface="+mn-ea"/>
                <a:cs typeface="+mn-cs"/>
              </a:defRPr>
            </a:lvl1pPr>
          </a:lstStyle>
          <a:p>
            <a:pPr>
              <a:defRPr/>
            </a:pPr>
            <a:endParaRPr lang="fr-FR"/>
          </a:p>
        </p:txBody>
      </p:sp>
      <p:sp>
        <p:nvSpPr>
          <p:cNvPr id="7" name="Espace réservé du numéro de diapositive 6"/>
          <p:cNvSpPr>
            <a:spLocks noGrp="1"/>
          </p:cNvSpPr>
          <p:nvPr>
            <p:ph type="sldNum" sz="quarter" idx="5"/>
          </p:nvPr>
        </p:nvSpPr>
        <p:spPr>
          <a:xfrm>
            <a:off x="3765550" y="9401175"/>
            <a:ext cx="2881313" cy="493713"/>
          </a:xfrm>
          <a:prstGeom prst="rect">
            <a:avLst/>
          </a:prstGeom>
        </p:spPr>
        <p:txBody>
          <a:bodyPr vert="horz" wrap="square" lIns="91260" tIns="45630" rIns="91260" bIns="45630" numCol="1" anchor="b" anchorCtr="0" compatLnSpc="1">
            <a:prstTxWarp prst="textNoShape">
              <a:avLst/>
            </a:prstTxWarp>
          </a:bodyPr>
          <a:lstStyle>
            <a:lvl1pPr algn="r">
              <a:defRPr sz="1300">
                <a:latin typeface="Calibri" pitchFamily="34" charset="0"/>
                <a:ea typeface="ＭＳ Ｐゴシック" charset="-128"/>
                <a:cs typeface="+mn-cs"/>
              </a:defRPr>
            </a:lvl1pPr>
          </a:lstStyle>
          <a:p>
            <a:pPr>
              <a:defRPr/>
            </a:pPr>
            <a:fld id="{670D82B0-D082-4F71-8B2B-153F16724856}"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BBC10ECD-95D4-4F95-8E7D-A88D57A1C329}" type="slidenum">
              <a:rPr lang="fr-FR" smtClean="0">
                <a:ea typeface="ＭＳ Ｐゴシック"/>
                <a:cs typeface="ＭＳ Ｐゴシック"/>
              </a:rPr>
              <a:pPr/>
              <a:t>1</a:t>
            </a:fld>
            <a:endParaRPr lang="fr-FR" smtClean="0">
              <a:ea typeface="ＭＳ Ｐゴシック"/>
              <a:cs typeface="ＭＳ Ｐゴシック"/>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eaLnBrk="1" hangingPunct="1">
              <a:spcBef>
                <a:spcPct val="0"/>
              </a:spcBef>
            </a:pPr>
            <a:endParaRPr lang="fr-FR" smtClean="0">
              <a:ea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3" name="Rectangle 5"/>
          <p:cNvSpPr>
            <a:spLocks noChangeArrowheads="1"/>
          </p:cNvSpPr>
          <p:nvPr/>
        </p:nvSpPr>
        <p:spPr bwMode="auto">
          <a:xfrm>
            <a:off x="0" y="0"/>
            <a:ext cx="9144000" cy="6858000"/>
          </a:xfrm>
          <a:prstGeom prst="rect">
            <a:avLst/>
          </a:prstGeom>
          <a:gradFill rotWithShape="1">
            <a:gsLst>
              <a:gs pos="0">
                <a:srgbClr val="2C3A42"/>
              </a:gs>
              <a:gs pos="100000">
                <a:srgbClr val="3D505A"/>
              </a:gs>
            </a:gsLst>
            <a:lin ang="27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4" name="Picture 44" descr="shadow-1"/>
          <p:cNvPicPr>
            <a:picLocks noChangeAspect="1" noChangeArrowheads="1"/>
          </p:cNvPicPr>
          <p:nvPr/>
        </p:nvPicPr>
        <p:blipFill>
          <a:blip r:embed="rId2" cstate="print">
            <a:lum bright="6000"/>
          </a:blip>
          <a:srcRect/>
          <a:stretch>
            <a:fillRect/>
          </a:stretch>
        </p:blipFill>
        <p:spPr bwMode="auto">
          <a:xfrm>
            <a:off x="6877050" y="2781300"/>
            <a:ext cx="1439863" cy="1439863"/>
          </a:xfrm>
          <a:prstGeom prst="rect">
            <a:avLst/>
          </a:prstGeom>
          <a:noFill/>
          <a:ln w="9525">
            <a:noFill/>
            <a:miter lim="800000"/>
            <a:headEnd/>
            <a:tailEnd/>
          </a:ln>
        </p:spPr>
      </p:pic>
      <p:grpSp>
        <p:nvGrpSpPr>
          <p:cNvPr id="5" name="Group 13"/>
          <p:cNvGrpSpPr>
            <a:grpSpLocks/>
          </p:cNvGrpSpPr>
          <p:nvPr/>
        </p:nvGrpSpPr>
        <p:grpSpPr bwMode="auto">
          <a:xfrm>
            <a:off x="3059113" y="-26988"/>
            <a:ext cx="6084887" cy="3240088"/>
            <a:chOff x="1927" y="-17"/>
            <a:chExt cx="3833" cy="2041"/>
          </a:xfrm>
        </p:grpSpPr>
        <p:pic>
          <p:nvPicPr>
            <p:cNvPr id="6" name="Picture 32" descr="shadow-1"/>
            <p:cNvPicPr>
              <a:picLocks noChangeAspect="1" noChangeArrowheads="1"/>
            </p:cNvPicPr>
            <p:nvPr/>
          </p:nvPicPr>
          <p:blipFill>
            <a:blip r:embed="rId2" cstate="print">
              <a:lum bright="6000"/>
            </a:blip>
            <a:srcRect/>
            <a:stretch>
              <a:fillRect/>
            </a:stretch>
          </p:blipFill>
          <p:spPr bwMode="auto">
            <a:xfrm>
              <a:off x="2517" y="1117"/>
              <a:ext cx="907" cy="907"/>
            </a:xfrm>
            <a:prstGeom prst="rect">
              <a:avLst/>
            </a:prstGeom>
            <a:noFill/>
            <a:ln w="9525">
              <a:noFill/>
              <a:miter lim="800000"/>
              <a:headEnd/>
              <a:tailEnd/>
            </a:ln>
          </p:spPr>
        </p:pic>
        <p:pic>
          <p:nvPicPr>
            <p:cNvPr id="7" name="Picture 34" descr="shadow-1"/>
            <p:cNvPicPr>
              <a:picLocks noChangeAspect="1" noChangeArrowheads="1"/>
            </p:cNvPicPr>
            <p:nvPr/>
          </p:nvPicPr>
          <p:blipFill>
            <a:blip r:embed="rId2" cstate="print">
              <a:lum bright="6000"/>
            </a:blip>
            <a:srcRect/>
            <a:stretch>
              <a:fillRect/>
            </a:stretch>
          </p:blipFill>
          <p:spPr bwMode="auto">
            <a:xfrm>
              <a:off x="1927" y="482"/>
              <a:ext cx="907" cy="907"/>
            </a:xfrm>
            <a:prstGeom prst="rect">
              <a:avLst/>
            </a:prstGeom>
            <a:noFill/>
            <a:ln w="9525">
              <a:noFill/>
              <a:miter lim="800000"/>
              <a:headEnd/>
              <a:tailEnd/>
            </a:ln>
          </p:spPr>
        </p:pic>
        <p:pic>
          <p:nvPicPr>
            <p:cNvPr id="8" name="Picture 35" descr="shadow-1"/>
            <p:cNvPicPr>
              <a:picLocks noChangeAspect="1" noChangeArrowheads="1"/>
            </p:cNvPicPr>
            <p:nvPr/>
          </p:nvPicPr>
          <p:blipFill>
            <a:blip r:embed="rId2" cstate="print">
              <a:lum bright="12000"/>
            </a:blip>
            <a:srcRect t="11908" r="22491"/>
            <a:stretch>
              <a:fillRect/>
            </a:stretch>
          </p:blipFill>
          <p:spPr bwMode="auto">
            <a:xfrm>
              <a:off x="5057" y="-17"/>
              <a:ext cx="703" cy="799"/>
            </a:xfrm>
            <a:prstGeom prst="rect">
              <a:avLst/>
            </a:prstGeom>
            <a:noFill/>
            <a:ln w="9525">
              <a:noFill/>
              <a:miter lim="800000"/>
              <a:headEnd/>
              <a:tailEnd/>
            </a:ln>
          </p:spPr>
        </p:pic>
        <p:pic>
          <p:nvPicPr>
            <p:cNvPr id="9" name="Picture 36" descr="shadow-1"/>
            <p:cNvPicPr>
              <a:picLocks noChangeAspect="1" noChangeArrowheads="1"/>
            </p:cNvPicPr>
            <p:nvPr/>
          </p:nvPicPr>
          <p:blipFill>
            <a:blip r:embed="rId2" cstate="print">
              <a:lum bright="12000"/>
            </a:blip>
            <a:srcRect t="11908"/>
            <a:stretch>
              <a:fillRect/>
            </a:stretch>
          </p:blipFill>
          <p:spPr bwMode="auto">
            <a:xfrm>
              <a:off x="3787" y="-17"/>
              <a:ext cx="907" cy="799"/>
            </a:xfrm>
            <a:prstGeom prst="rect">
              <a:avLst/>
            </a:prstGeom>
            <a:noFill/>
            <a:ln w="9525">
              <a:noFill/>
              <a:miter lim="800000"/>
              <a:headEnd/>
              <a:tailEnd/>
            </a:ln>
          </p:spPr>
        </p:pic>
        <p:pic>
          <p:nvPicPr>
            <p:cNvPr id="10" name="Picture 37" descr="shadow-1"/>
            <p:cNvPicPr>
              <a:picLocks noChangeAspect="1" noChangeArrowheads="1"/>
            </p:cNvPicPr>
            <p:nvPr/>
          </p:nvPicPr>
          <p:blipFill>
            <a:blip r:embed="rId2" cstate="print">
              <a:lum bright="12000"/>
            </a:blip>
            <a:srcRect t="11908"/>
            <a:stretch>
              <a:fillRect/>
            </a:stretch>
          </p:blipFill>
          <p:spPr bwMode="auto">
            <a:xfrm>
              <a:off x="2562" y="-17"/>
              <a:ext cx="907" cy="799"/>
            </a:xfrm>
            <a:prstGeom prst="rect">
              <a:avLst/>
            </a:prstGeom>
            <a:noFill/>
            <a:ln w="9525">
              <a:noFill/>
              <a:miter lim="800000"/>
              <a:headEnd/>
              <a:tailEnd/>
            </a:ln>
          </p:spPr>
        </p:pic>
        <p:pic>
          <p:nvPicPr>
            <p:cNvPr id="11" name="Picture 38" descr="shadow-1"/>
            <p:cNvPicPr>
              <a:picLocks noChangeAspect="1" noChangeArrowheads="1"/>
            </p:cNvPicPr>
            <p:nvPr/>
          </p:nvPicPr>
          <p:blipFill>
            <a:blip r:embed="rId2" cstate="print">
              <a:lum bright="6000"/>
            </a:blip>
            <a:srcRect/>
            <a:stretch>
              <a:fillRect/>
            </a:stretch>
          </p:blipFill>
          <p:spPr bwMode="auto">
            <a:xfrm>
              <a:off x="3152" y="482"/>
              <a:ext cx="907" cy="907"/>
            </a:xfrm>
            <a:prstGeom prst="rect">
              <a:avLst/>
            </a:prstGeom>
            <a:noFill/>
            <a:ln w="9525">
              <a:noFill/>
              <a:miter lim="800000"/>
              <a:headEnd/>
              <a:tailEnd/>
            </a:ln>
          </p:spPr>
        </p:pic>
        <p:pic>
          <p:nvPicPr>
            <p:cNvPr id="12" name="Picture 39" descr="shadow-1"/>
            <p:cNvPicPr>
              <a:picLocks noChangeAspect="1" noChangeArrowheads="1"/>
            </p:cNvPicPr>
            <p:nvPr/>
          </p:nvPicPr>
          <p:blipFill>
            <a:blip r:embed="rId2" cstate="print">
              <a:lum bright="12000"/>
            </a:blip>
            <a:srcRect/>
            <a:stretch>
              <a:fillRect/>
            </a:stretch>
          </p:blipFill>
          <p:spPr bwMode="auto">
            <a:xfrm>
              <a:off x="4377" y="482"/>
              <a:ext cx="907" cy="907"/>
            </a:xfrm>
            <a:prstGeom prst="rect">
              <a:avLst/>
            </a:prstGeom>
            <a:noFill/>
            <a:ln w="9525">
              <a:noFill/>
              <a:miter lim="800000"/>
              <a:headEnd/>
              <a:tailEnd/>
            </a:ln>
          </p:spPr>
        </p:pic>
        <p:pic>
          <p:nvPicPr>
            <p:cNvPr id="13" name="Picture 40" descr="shadow-1"/>
            <p:cNvPicPr>
              <a:picLocks noChangeAspect="1" noChangeArrowheads="1"/>
            </p:cNvPicPr>
            <p:nvPr/>
          </p:nvPicPr>
          <p:blipFill>
            <a:blip r:embed="rId2" cstate="print">
              <a:lum bright="6000"/>
            </a:blip>
            <a:srcRect/>
            <a:stretch>
              <a:fillRect/>
            </a:stretch>
          </p:blipFill>
          <p:spPr bwMode="auto">
            <a:xfrm>
              <a:off x="3742" y="1072"/>
              <a:ext cx="907" cy="907"/>
            </a:xfrm>
            <a:prstGeom prst="rect">
              <a:avLst/>
            </a:prstGeom>
            <a:noFill/>
            <a:ln w="9525">
              <a:noFill/>
              <a:miter lim="800000"/>
              <a:headEnd/>
              <a:tailEnd/>
            </a:ln>
          </p:spPr>
        </p:pic>
        <p:pic>
          <p:nvPicPr>
            <p:cNvPr id="14" name="Picture 42" descr="shadow-1"/>
            <p:cNvPicPr>
              <a:picLocks noChangeAspect="1" noChangeArrowheads="1"/>
            </p:cNvPicPr>
            <p:nvPr/>
          </p:nvPicPr>
          <p:blipFill>
            <a:blip r:embed="rId2" cstate="print">
              <a:lum bright="6000"/>
            </a:blip>
            <a:srcRect t="-13010" r="22491"/>
            <a:stretch>
              <a:fillRect/>
            </a:stretch>
          </p:blipFill>
          <p:spPr bwMode="auto">
            <a:xfrm>
              <a:off x="5057" y="981"/>
              <a:ext cx="703" cy="1025"/>
            </a:xfrm>
            <a:prstGeom prst="rect">
              <a:avLst/>
            </a:prstGeom>
            <a:noFill/>
            <a:ln w="9525">
              <a:noFill/>
              <a:miter lim="800000"/>
              <a:headEnd/>
              <a:tailEnd/>
            </a:ln>
          </p:spPr>
        </p:pic>
      </p:grpSp>
      <p:pic>
        <p:nvPicPr>
          <p:cNvPr id="15" name="Picture 6" descr="alcatel"/>
          <p:cNvPicPr>
            <a:picLocks noChangeAspect="1" noChangeArrowheads="1"/>
          </p:cNvPicPr>
          <p:nvPr/>
        </p:nvPicPr>
        <p:blipFill>
          <a:blip r:embed="rId3" cstate="print"/>
          <a:srcRect/>
          <a:stretch>
            <a:fillRect/>
          </a:stretch>
        </p:blipFill>
        <p:spPr bwMode="auto">
          <a:xfrm>
            <a:off x="8167688" y="1943100"/>
            <a:ext cx="971550" cy="965200"/>
          </a:xfrm>
          <a:prstGeom prst="rect">
            <a:avLst/>
          </a:prstGeom>
          <a:noFill/>
          <a:ln w="9525">
            <a:noFill/>
            <a:miter lim="800000"/>
            <a:headEnd/>
            <a:tailEnd/>
          </a:ln>
        </p:spPr>
      </p:pic>
      <p:pic>
        <p:nvPicPr>
          <p:cNvPr id="16" name="Picture 7" descr="klix"/>
          <p:cNvPicPr>
            <a:picLocks noChangeAspect="1" noChangeArrowheads="1"/>
          </p:cNvPicPr>
          <p:nvPr/>
        </p:nvPicPr>
        <p:blipFill>
          <a:blip r:embed="rId4" cstate="print"/>
          <a:srcRect/>
          <a:stretch>
            <a:fillRect/>
          </a:stretch>
        </p:blipFill>
        <p:spPr bwMode="auto">
          <a:xfrm>
            <a:off x="7194550" y="977900"/>
            <a:ext cx="971550" cy="957263"/>
          </a:xfrm>
          <a:prstGeom prst="rect">
            <a:avLst/>
          </a:prstGeom>
          <a:noFill/>
          <a:ln w="9525">
            <a:noFill/>
            <a:miter lim="800000"/>
            <a:headEnd/>
            <a:tailEnd/>
          </a:ln>
        </p:spPr>
      </p:pic>
      <p:pic>
        <p:nvPicPr>
          <p:cNvPr id="17" name="Picture 8" descr="Sans-titre-1"/>
          <p:cNvPicPr>
            <a:picLocks noChangeAspect="1" noChangeArrowheads="1"/>
          </p:cNvPicPr>
          <p:nvPr/>
        </p:nvPicPr>
        <p:blipFill>
          <a:blip r:embed="rId5" cstate="print"/>
          <a:srcRect/>
          <a:stretch>
            <a:fillRect/>
          </a:stretch>
        </p:blipFill>
        <p:spPr bwMode="auto">
          <a:xfrm>
            <a:off x="3289300" y="971550"/>
            <a:ext cx="971550" cy="971550"/>
          </a:xfrm>
          <a:prstGeom prst="rect">
            <a:avLst/>
          </a:prstGeom>
          <a:noFill/>
          <a:ln w="9525">
            <a:noFill/>
            <a:miter lim="800000"/>
            <a:headEnd/>
            <a:tailEnd/>
          </a:ln>
        </p:spPr>
      </p:pic>
      <p:pic>
        <p:nvPicPr>
          <p:cNvPr id="18" name="Picture 9" descr="enchanteur"/>
          <p:cNvPicPr>
            <a:picLocks noChangeAspect="1" noChangeArrowheads="1"/>
          </p:cNvPicPr>
          <p:nvPr/>
        </p:nvPicPr>
        <p:blipFill>
          <a:blip r:embed="rId6" cstate="print"/>
          <a:srcRect/>
          <a:stretch>
            <a:fillRect/>
          </a:stretch>
        </p:blipFill>
        <p:spPr bwMode="auto">
          <a:xfrm>
            <a:off x="5238750" y="977900"/>
            <a:ext cx="971550" cy="971550"/>
          </a:xfrm>
          <a:prstGeom prst="rect">
            <a:avLst/>
          </a:prstGeom>
          <a:noFill/>
          <a:ln w="9525">
            <a:noFill/>
            <a:miter lim="800000"/>
            <a:headEnd/>
            <a:tailEnd/>
          </a:ln>
        </p:spPr>
      </p:pic>
      <p:pic>
        <p:nvPicPr>
          <p:cNvPr id="19" name="Picture 10" descr="cyclevital"/>
          <p:cNvPicPr>
            <a:picLocks noChangeAspect="1" noChangeArrowheads="1"/>
          </p:cNvPicPr>
          <p:nvPr/>
        </p:nvPicPr>
        <p:blipFill>
          <a:blip r:embed="rId7" cstate="print"/>
          <a:srcRect/>
          <a:stretch>
            <a:fillRect/>
          </a:stretch>
        </p:blipFill>
        <p:spPr bwMode="auto">
          <a:xfrm>
            <a:off x="4267200" y="0"/>
            <a:ext cx="971550" cy="971550"/>
          </a:xfrm>
          <a:prstGeom prst="rect">
            <a:avLst/>
          </a:prstGeom>
          <a:noFill/>
          <a:ln w="9525">
            <a:noFill/>
            <a:miter lim="800000"/>
            <a:headEnd/>
            <a:tailEnd/>
          </a:ln>
        </p:spPr>
      </p:pic>
      <p:pic>
        <p:nvPicPr>
          <p:cNvPr id="20" name="Picture 11" descr="ford"/>
          <p:cNvPicPr>
            <a:picLocks noChangeAspect="1" noChangeArrowheads="1"/>
          </p:cNvPicPr>
          <p:nvPr/>
        </p:nvPicPr>
        <p:blipFill>
          <a:blip r:embed="rId8" cstate="print"/>
          <a:srcRect/>
          <a:stretch>
            <a:fillRect/>
          </a:stretch>
        </p:blipFill>
        <p:spPr bwMode="auto">
          <a:xfrm>
            <a:off x="8170863" y="0"/>
            <a:ext cx="971550" cy="971550"/>
          </a:xfrm>
          <a:prstGeom prst="rect">
            <a:avLst/>
          </a:prstGeom>
          <a:noFill/>
          <a:ln w="9525">
            <a:noFill/>
            <a:miter lim="800000"/>
            <a:headEnd/>
            <a:tailEnd/>
          </a:ln>
        </p:spPr>
      </p:pic>
      <p:pic>
        <p:nvPicPr>
          <p:cNvPr id="21" name="Picture 12" descr="GFM"/>
          <p:cNvPicPr>
            <a:picLocks noChangeAspect="1" noChangeArrowheads="1"/>
          </p:cNvPicPr>
          <p:nvPr/>
        </p:nvPicPr>
        <p:blipFill>
          <a:blip r:embed="rId9" cstate="print"/>
          <a:srcRect/>
          <a:stretch>
            <a:fillRect/>
          </a:stretch>
        </p:blipFill>
        <p:spPr bwMode="auto">
          <a:xfrm>
            <a:off x="7188200" y="2927350"/>
            <a:ext cx="971550" cy="971550"/>
          </a:xfrm>
          <a:prstGeom prst="rect">
            <a:avLst/>
          </a:prstGeom>
          <a:noFill/>
          <a:ln w="9525">
            <a:noFill/>
            <a:miter lim="800000"/>
            <a:headEnd/>
            <a:tailEnd/>
          </a:ln>
        </p:spPr>
      </p:pic>
      <p:pic>
        <p:nvPicPr>
          <p:cNvPr id="22" name="Picture 13" descr="crossknowledge"/>
          <p:cNvPicPr>
            <a:picLocks noChangeAspect="1" noChangeArrowheads="1"/>
          </p:cNvPicPr>
          <p:nvPr/>
        </p:nvPicPr>
        <p:blipFill>
          <a:blip r:embed="rId10" cstate="print"/>
          <a:srcRect/>
          <a:stretch>
            <a:fillRect/>
          </a:stretch>
        </p:blipFill>
        <p:spPr bwMode="auto">
          <a:xfrm>
            <a:off x="6216650" y="0"/>
            <a:ext cx="971550" cy="971550"/>
          </a:xfrm>
          <a:prstGeom prst="rect">
            <a:avLst/>
          </a:prstGeom>
          <a:noFill/>
          <a:ln w="9525">
            <a:noFill/>
            <a:miter lim="800000"/>
            <a:headEnd/>
            <a:tailEnd/>
          </a:ln>
        </p:spPr>
      </p:pic>
      <p:pic>
        <p:nvPicPr>
          <p:cNvPr id="23" name="Picture 14" descr="epson"/>
          <p:cNvPicPr>
            <a:picLocks noChangeAspect="1" noChangeArrowheads="1"/>
          </p:cNvPicPr>
          <p:nvPr/>
        </p:nvPicPr>
        <p:blipFill>
          <a:blip r:embed="rId11" cstate="print"/>
          <a:srcRect/>
          <a:stretch>
            <a:fillRect/>
          </a:stretch>
        </p:blipFill>
        <p:spPr bwMode="auto">
          <a:xfrm>
            <a:off x="6216650" y="1955800"/>
            <a:ext cx="971550" cy="971550"/>
          </a:xfrm>
          <a:prstGeom prst="rect">
            <a:avLst/>
          </a:prstGeom>
          <a:noFill/>
          <a:ln w="9525">
            <a:noFill/>
            <a:miter lim="800000"/>
            <a:headEnd/>
            <a:tailEnd/>
          </a:ln>
        </p:spPr>
      </p:pic>
      <p:pic>
        <p:nvPicPr>
          <p:cNvPr id="24" name="Picture 15" descr="kryss"/>
          <p:cNvPicPr>
            <a:picLocks noChangeAspect="1" noChangeArrowheads="1"/>
          </p:cNvPicPr>
          <p:nvPr/>
        </p:nvPicPr>
        <p:blipFill>
          <a:blip r:embed="rId12" cstate="print"/>
          <a:srcRect/>
          <a:stretch>
            <a:fillRect/>
          </a:stretch>
        </p:blipFill>
        <p:spPr bwMode="auto">
          <a:xfrm>
            <a:off x="4260850" y="1955800"/>
            <a:ext cx="971550" cy="971550"/>
          </a:xfrm>
          <a:prstGeom prst="rect">
            <a:avLst/>
          </a:prstGeom>
          <a:noFill/>
          <a:ln w="9525">
            <a:noFill/>
            <a:miter lim="800000"/>
            <a:headEnd/>
            <a:tailEnd/>
          </a:ln>
        </p:spPr>
      </p:pic>
      <p:sp>
        <p:nvSpPr>
          <p:cNvPr id="25" name="Rectangle 5"/>
          <p:cNvSpPr>
            <a:spLocks noChangeArrowheads="1"/>
          </p:cNvSpPr>
          <p:nvPr/>
        </p:nvSpPr>
        <p:spPr bwMode="auto">
          <a:xfrm>
            <a:off x="0" y="5103813"/>
            <a:ext cx="9144000" cy="1754187"/>
          </a:xfrm>
          <a:prstGeom prst="rect">
            <a:avLst/>
          </a:prstGeom>
          <a:gradFill rotWithShape="1">
            <a:gsLst>
              <a:gs pos="0">
                <a:srgbClr val="2C3A42"/>
              </a:gs>
              <a:gs pos="100000">
                <a:srgbClr val="3D505A"/>
              </a:gs>
            </a:gsLst>
            <a:lin ang="54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26" name="Picture 38" descr="lEnchanteur-gris"/>
          <p:cNvPicPr>
            <a:picLocks noChangeAspect="1" noChangeArrowheads="1"/>
          </p:cNvPicPr>
          <p:nvPr/>
        </p:nvPicPr>
        <p:blipFill>
          <a:blip r:embed="rId13" cstate="print"/>
          <a:srcRect/>
          <a:stretch>
            <a:fillRect/>
          </a:stretch>
        </p:blipFill>
        <p:spPr bwMode="auto">
          <a:xfrm>
            <a:off x="0" y="3671888"/>
            <a:ext cx="5659438" cy="2471737"/>
          </a:xfrm>
          <a:prstGeom prst="rect">
            <a:avLst/>
          </a:prstGeom>
          <a:noFill/>
          <a:ln w="9525">
            <a:noFill/>
            <a:miter lim="800000"/>
            <a:headEnd/>
            <a:tailEnd/>
          </a:ln>
        </p:spPr>
      </p:pic>
      <p:sp>
        <p:nvSpPr>
          <p:cNvPr id="203784" name="Rectangle 3"/>
          <p:cNvSpPr>
            <a:spLocks noGrp="1" noChangeArrowheads="1"/>
          </p:cNvSpPr>
          <p:nvPr>
            <p:ph type="ctrTitle"/>
          </p:nvPr>
        </p:nvSpPr>
        <p:spPr>
          <a:xfrm>
            <a:off x="5032375" y="5105400"/>
            <a:ext cx="4111625" cy="698500"/>
          </a:xfrm>
        </p:spPr>
        <p:txBody>
          <a:bodyPr anchor="t"/>
          <a:lstStyle>
            <a:lvl1pPr>
              <a:defRPr sz="1200" smtClean="0"/>
            </a:lvl1pPr>
          </a:lstStyle>
          <a:p>
            <a:r>
              <a:rPr lang="fr-FR" smtClean="0"/>
              <a:t>Cliquez pour modifier le style du titre</a:t>
            </a:r>
          </a:p>
        </p:txBody>
      </p:sp>
    </p:spTree>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sldNum" sz="quarter" idx="10"/>
          </p:nvPr>
        </p:nvSpPr>
        <p:spPr>
          <a:xfrm>
            <a:off x="8588375" y="5540375"/>
            <a:ext cx="568325" cy="252413"/>
          </a:xfrm>
        </p:spPr>
        <p:txBody>
          <a:bodyPr/>
          <a:lstStyle>
            <a:lvl1pPr>
              <a:defRPr/>
            </a:lvl1pPr>
          </a:lstStyle>
          <a:p>
            <a:pPr>
              <a:defRPr/>
            </a:pPr>
            <a:fld id="{A29748A7-978A-47FF-A68C-E619F3FB3AF9}" type="slidenum">
              <a:rPr lang="fr-FR"/>
              <a:pPr>
                <a:defRPr/>
              </a:pPr>
              <a:t>‹N°›</a:t>
            </a:fld>
            <a:endParaRPr lang="fr-FR"/>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sldNum" sz="quarter" idx="10"/>
          </p:nvPr>
        </p:nvSpPr>
        <p:spPr>
          <a:xfrm>
            <a:off x="8588375" y="5540375"/>
            <a:ext cx="568325" cy="252413"/>
          </a:xfrm>
        </p:spPr>
        <p:txBody>
          <a:bodyPr/>
          <a:lstStyle>
            <a:lvl1pPr>
              <a:defRPr/>
            </a:lvl1pPr>
          </a:lstStyle>
          <a:p>
            <a:pPr>
              <a:defRPr/>
            </a:pPr>
            <a:fld id="{8C16CAB2-71C7-42FA-9E74-6163DA775828}" type="slidenum">
              <a:rPr lang="fr-FR"/>
              <a:pPr>
                <a:defRPr/>
              </a:pPr>
              <a:t>‹N°›</a:t>
            </a:fld>
            <a:endParaRPr lang="fr-FR"/>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a:prstGeom prst="rect">
            <a:avLst/>
          </a:prstGeom>
        </p:spPr>
        <p:txBody>
          <a:bodyPr/>
          <a:lstStyle>
            <a:lvl1pPr>
              <a:spcBef>
                <a:spcPts val="600"/>
              </a:spcBef>
              <a:spcAft>
                <a:spcPts val="600"/>
              </a:spcAft>
              <a:defRPr b="0">
                <a:latin typeface="Calibri" pitchFamily="34" charset="0"/>
              </a:defRPr>
            </a:lvl1pPr>
            <a:lvl2pPr>
              <a:spcBef>
                <a:spcPts val="600"/>
              </a:spcBef>
              <a:spcAft>
                <a:spcPts val="600"/>
              </a:spcAft>
              <a:defRPr>
                <a:latin typeface="Calibri" pitchFamily="34" charset="0"/>
              </a:defRPr>
            </a:lvl2pPr>
            <a:lvl3pPr>
              <a:spcBef>
                <a:spcPts val="600"/>
              </a:spcBef>
              <a:spcAft>
                <a:spcPts val="600"/>
              </a:spcAft>
              <a:buFont typeface="Wingdings" pitchFamily="2" charset="2"/>
              <a:buChar char="Ø"/>
              <a:defRPr sz="1400">
                <a:latin typeface="Calibri" pitchFamily="34" charset="0"/>
              </a:defRPr>
            </a:lvl3pPr>
            <a:lvl4pPr>
              <a:spcBef>
                <a:spcPts val="600"/>
              </a:spcBef>
              <a:spcAft>
                <a:spcPts val="600"/>
              </a:spcAft>
              <a:defRPr sz="1200">
                <a:latin typeface="Calibri" pitchFamily="34" charset="0"/>
              </a:defRPr>
            </a:lvl4pPr>
            <a:lvl5pPr>
              <a:spcBef>
                <a:spcPts val="600"/>
              </a:spcBef>
              <a:spcAft>
                <a:spcPts val="600"/>
              </a:spcAft>
              <a:defRPr sz="1100">
                <a:latin typeface="Calibri" pitchFamily="34" charset="0"/>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8" name="Rectangle 3"/>
          <p:cNvSpPr>
            <a:spLocks noGrp="1" noChangeArrowheads="1"/>
          </p:cNvSpPr>
          <p:nvPr>
            <p:ph type="title"/>
          </p:nvPr>
        </p:nvSpPr>
        <p:spPr bwMode="auto">
          <a:xfrm>
            <a:off x="0" y="0"/>
            <a:ext cx="9144000" cy="457200"/>
          </a:xfrm>
          <a:prstGeom prst="rect">
            <a:avLst/>
          </a:prstGeom>
          <a:noFill/>
          <a:ln w="9525" algn="ctr">
            <a:noFill/>
            <a:miter lim="800000"/>
            <a:headEnd/>
            <a:tailEnd/>
          </a:ln>
        </p:spPr>
        <p:txBody>
          <a:bodyPr vert="horz" wrap="square" lIns="91440" tIns="45720" rIns="180000" bIns="45720" numCol="1" anchor="ctr" anchorCtr="0" compatLnSpc="1">
            <a:prstTxWarp prst="textNoShape">
              <a:avLst/>
            </a:prstTxWarp>
          </a:bodyPr>
          <a:lstStyle>
            <a:lvl1pPr algn="ctr">
              <a:defRPr sz="2800">
                <a:solidFill>
                  <a:srgbClr val="CCCC00"/>
                </a:solidFill>
              </a:defRPr>
            </a:lvl1pPr>
          </a:lstStyle>
          <a:p>
            <a:pPr lvl="0"/>
            <a:r>
              <a:rPr lang="fr-FR" dirty="0" smtClean="0"/>
              <a:t>Cliquez et modifiez le titre</a:t>
            </a:r>
          </a:p>
        </p:txBody>
      </p:sp>
      <p:sp>
        <p:nvSpPr>
          <p:cNvPr id="4" name="Espace réservé du pied de page 3"/>
          <p:cNvSpPr>
            <a:spLocks noGrp="1"/>
          </p:cNvSpPr>
          <p:nvPr>
            <p:ph type="ftr" sz="quarter" idx="10"/>
          </p:nvPr>
        </p:nvSpPr>
        <p:spPr/>
        <p:txBody>
          <a:bodyPr/>
          <a:lstStyle>
            <a:lvl1pPr>
              <a:defRPr>
                <a:latin typeface="Calibri" pitchFamily="34" charset="0"/>
              </a:defRPr>
            </a:lvl1pPr>
          </a:lstStyle>
          <a:p>
            <a:pPr>
              <a:defRPr/>
            </a:pPr>
            <a:r>
              <a:rPr lang="fr-FR"/>
              <a:t>Recommandation | FFR</a:t>
            </a:r>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Rectangle 3"/>
          <p:cNvSpPr/>
          <p:nvPr userDrawn="1">
            <p:custDataLst>
              <p:tags r:id="rId1"/>
            </p:custDataLst>
          </p:nvPr>
        </p:nvSpPr>
        <p:spPr>
          <a:xfrm>
            <a:off x="0" y="0"/>
            <a:ext cx="9144000" cy="6207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atin typeface="Calibri" pitchFamily="34" charset="0"/>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185C7A89-8A7C-4D5D-AA09-D49B72D37886}" type="slidenum">
              <a:rPr lang="fr-FR"/>
              <a:pPr>
                <a:defRPr/>
              </a:pPr>
              <a:t>‹N°›</a:t>
            </a:fld>
            <a:endParaRPr lang="fr-FR"/>
          </a:p>
        </p:txBody>
      </p:sp>
      <p:sp>
        <p:nvSpPr>
          <p:cNvPr id="6" name="Espace réservé du pied de page 3"/>
          <p:cNvSpPr>
            <a:spLocks noGrp="1"/>
          </p:cNvSpPr>
          <p:nvPr>
            <p:ph type="ftr" sz="quarter" idx="11"/>
          </p:nvPr>
        </p:nvSpPr>
        <p:spPr/>
        <p:txBody>
          <a:bodyPr/>
          <a:lstStyle>
            <a:lvl1pPr>
              <a:defRPr>
                <a:latin typeface="Calibri" pitchFamily="34" charset="0"/>
              </a:defRPr>
            </a:lvl1pPr>
          </a:lstStyle>
          <a:p>
            <a:pPr>
              <a:defRPr/>
            </a:pPr>
            <a:r>
              <a:rPr lang="fr-FR"/>
              <a:t>Recommandation | FFR</a:t>
            </a:r>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11099950-9413-42A9-B8EC-DEF18BC23CA1}"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6"/>
          <p:cNvSpPr>
            <a:spLocks noGrp="1" noChangeArrowheads="1"/>
          </p:cNvSpPr>
          <p:nvPr>
            <p:ph type="sldNum" sz="quarter" idx="10"/>
          </p:nvPr>
        </p:nvSpPr>
        <p:spPr>
          <a:xfrm>
            <a:off x="8588375" y="5540375"/>
            <a:ext cx="568325" cy="252413"/>
          </a:xfrm>
        </p:spPr>
        <p:txBody>
          <a:bodyPr/>
          <a:lstStyle>
            <a:lvl1pPr>
              <a:defRPr/>
            </a:lvl1pPr>
          </a:lstStyle>
          <a:p>
            <a:pPr>
              <a:defRPr/>
            </a:pPr>
            <a:fld id="{1369973B-43C0-4A7C-BE5D-171D373296C6}" type="slidenum">
              <a:rPr lang="fr-FR"/>
              <a:pPr>
                <a:defRPr/>
              </a:pPr>
              <a:t>‹N°›</a:t>
            </a:fld>
            <a:endParaRPr lang="fr-FR"/>
          </a:p>
        </p:txBody>
      </p:sp>
      <p:sp>
        <p:nvSpPr>
          <p:cNvPr id="8"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Rectangle 2"/>
          <p:cNvSpPr>
            <a:spLocks noGrp="1" noChangeArrowheads="1"/>
          </p:cNvSpPr>
          <p:nvPr>
            <p:ph type="sldNum" sz="quarter" idx="10"/>
          </p:nvPr>
        </p:nvSpPr>
        <p:spPr>
          <a:xfrm>
            <a:off x="8588375" y="5540375"/>
            <a:ext cx="568325" cy="252413"/>
          </a:xfrm>
        </p:spPr>
        <p:txBody>
          <a:bodyPr/>
          <a:lstStyle>
            <a:lvl1pPr>
              <a:defRPr/>
            </a:lvl1pPr>
          </a:lstStyle>
          <a:p>
            <a:pPr>
              <a:defRPr/>
            </a:pPr>
            <a:fld id="{89D6B79F-0469-4EC1-BB71-2CFEAFAB5464}" type="slidenum">
              <a:rPr lang="fr-FR"/>
              <a:pPr>
                <a:defRPr/>
              </a:pPr>
              <a:t>‹N°›</a:t>
            </a:fld>
            <a:endParaRPr lang="fr-FR"/>
          </a:p>
        </p:txBody>
      </p:sp>
      <p:sp>
        <p:nvSpPr>
          <p:cNvPr id="4"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E2FF315A-3FA5-4906-9902-12355FAA6719}"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E39262A8-C5E3-43FA-8BE3-76DC0784B79F}"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14.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fr-FR"/>
              <a:t>Recommandation| A2Presse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charset="-128"/>
                <a:cs typeface="+mn-cs"/>
              </a:defRPr>
            </a:lvl1pPr>
          </a:lstStyle>
          <a:p>
            <a:pPr>
              <a:defRPr/>
            </a:pPr>
            <a:fld id="{8E78F3C1-2CE1-4332-A928-84190A02AB40}" type="slidenum">
              <a:rPr lang="fr-FR"/>
              <a:pPr>
                <a:defRPr/>
              </a:pPr>
              <a:t>‹N°›</a:t>
            </a:fld>
            <a:endParaRPr lang="fr-FR"/>
          </a:p>
        </p:txBody>
      </p:sp>
      <p:sp>
        <p:nvSpPr>
          <p:cNvPr id="1031" name="Rectangle 5"/>
          <p:cNvSpPr>
            <a:spLocks noChangeArrowheads="1"/>
          </p:cNvSpPr>
          <p:nvPr/>
        </p:nvSpPr>
        <p:spPr bwMode="auto">
          <a:xfrm>
            <a:off x="0" y="0"/>
            <a:ext cx="9144000" cy="6858000"/>
          </a:xfrm>
          <a:prstGeom prst="rect">
            <a:avLst/>
          </a:prstGeom>
          <a:gradFill rotWithShape="1">
            <a:gsLst>
              <a:gs pos="0">
                <a:srgbClr val="2C3A42"/>
              </a:gs>
              <a:gs pos="100000">
                <a:srgbClr val="3D505A"/>
              </a:gs>
            </a:gsLst>
            <a:lin ang="27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1032" name="Picture 44" descr="shadow-1"/>
          <p:cNvPicPr>
            <a:picLocks noChangeAspect="1" noChangeArrowheads="1"/>
          </p:cNvPicPr>
          <p:nvPr/>
        </p:nvPicPr>
        <p:blipFill>
          <a:blip r:embed="rId3" cstate="print">
            <a:lum bright="6000"/>
          </a:blip>
          <a:srcRect/>
          <a:stretch>
            <a:fillRect/>
          </a:stretch>
        </p:blipFill>
        <p:spPr bwMode="auto">
          <a:xfrm>
            <a:off x="6877050" y="2781300"/>
            <a:ext cx="1439863" cy="1439863"/>
          </a:xfrm>
          <a:prstGeom prst="rect">
            <a:avLst/>
          </a:prstGeom>
          <a:noFill/>
          <a:ln w="9525">
            <a:noFill/>
            <a:miter lim="800000"/>
            <a:headEnd/>
            <a:tailEnd/>
          </a:ln>
        </p:spPr>
      </p:pic>
      <p:grpSp>
        <p:nvGrpSpPr>
          <p:cNvPr id="1033" name="Group 13"/>
          <p:cNvGrpSpPr>
            <a:grpSpLocks/>
          </p:cNvGrpSpPr>
          <p:nvPr/>
        </p:nvGrpSpPr>
        <p:grpSpPr bwMode="auto">
          <a:xfrm>
            <a:off x="3059113" y="-26988"/>
            <a:ext cx="6084887" cy="3240088"/>
            <a:chOff x="1927" y="-17"/>
            <a:chExt cx="3833" cy="2041"/>
          </a:xfrm>
        </p:grpSpPr>
        <p:pic>
          <p:nvPicPr>
            <p:cNvPr id="1047" name="Picture 32" descr="shadow-1"/>
            <p:cNvPicPr>
              <a:picLocks noChangeAspect="1" noChangeArrowheads="1"/>
            </p:cNvPicPr>
            <p:nvPr/>
          </p:nvPicPr>
          <p:blipFill>
            <a:blip r:embed="rId3" cstate="print">
              <a:lum bright="6000"/>
            </a:blip>
            <a:srcRect/>
            <a:stretch>
              <a:fillRect/>
            </a:stretch>
          </p:blipFill>
          <p:spPr bwMode="auto">
            <a:xfrm>
              <a:off x="2517" y="1117"/>
              <a:ext cx="907" cy="907"/>
            </a:xfrm>
            <a:prstGeom prst="rect">
              <a:avLst/>
            </a:prstGeom>
            <a:noFill/>
            <a:ln w="9525">
              <a:noFill/>
              <a:miter lim="800000"/>
              <a:headEnd/>
              <a:tailEnd/>
            </a:ln>
          </p:spPr>
        </p:pic>
        <p:pic>
          <p:nvPicPr>
            <p:cNvPr id="1048" name="Picture 34" descr="shadow-1"/>
            <p:cNvPicPr>
              <a:picLocks noChangeAspect="1" noChangeArrowheads="1"/>
            </p:cNvPicPr>
            <p:nvPr/>
          </p:nvPicPr>
          <p:blipFill>
            <a:blip r:embed="rId3" cstate="print">
              <a:lum bright="6000"/>
            </a:blip>
            <a:srcRect/>
            <a:stretch>
              <a:fillRect/>
            </a:stretch>
          </p:blipFill>
          <p:spPr bwMode="auto">
            <a:xfrm>
              <a:off x="1927" y="482"/>
              <a:ext cx="907" cy="907"/>
            </a:xfrm>
            <a:prstGeom prst="rect">
              <a:avLst/>
            </a:prstGeom>
            <a:noFill/>
            <a:ln w="9525">
              <a:noFill/>
              <a:miter lim="800000"/>
              <a:headEnd/>
              <a:tailEnd/>
            </a:ln>
          </p:spPr>
        </p:pic>
        <p:pic>
          <p:nvPicPr>
            <p:cNvPr id="1049" name="Picture 35" descr="shadow-1"/>
            <p:cNvPicPr>
              <a:picLocks noChangeAspect="1" noChangeArrowheads="1"/>
            </p:cNvPicPr>
            <p:nvPr/>
          </p:nvPicPr>
          <p:blipFill>
            <a:blip r:embed="rId3" cstate="print">
              <a:lum bright="12000"/>
            </a:blip>
            <a:srcRect t="11908" r="22491"/>
            <a:stretch>
              <a:fillRect/>
            </a:stretch>
          </p:blipFill>
          <p:spPr bwMode="auto">
            <a:xfrm>
              <a:off x="5057" y="-17"/>
              <a:ext cx="703" cy="799"/>
            </a:xfrm>
            <a:prstGeom prst="rect">
              <a:avLst/>
            </a:prstGeom>
            <a:noFill/>
            <a:ln w="9525">
              <a:noFill/>
              <a:miter lim="800000"/>
              <a:headEnd/>
              <a:tailEnd/>
            </a:ln>
          </p:spPr>
        </p:pic>
        <p:pic>
          <p:nvPicPr>
            <p:cNvPr id="1050" name="Picture 36" descr="shadow-1"/>
            <p:cNvPicPr>
              <a:picLocks noChangeAspect="1" noChangeArrowheads="1"/>
            </p:cNvPicPr>
            <p:nvPr/>
          </p:nvPicPr>
          <p:blipFill>
            <a:blip r:embed="rId3" cstate="print">
              <a:lum bright="12000"/>
            </a:blip>
            <a:srcRect t="11908"/>
            <a:stretch>
              <a:fillRect/>
            </a:stretch>
          </p:blipFill>
          <p:spPr bwMode="auto">
            <a:xfrm>
              <a:off x="3787" y="-17"/>
              <a:ext cx="907" cy="799"/>
            </a:xfrm>
            <a:prstGeom prst="rect">
              <a:avLst/>
            </a:prstGeom>
            <a:noFill/>
            <a:ln w="9525">
              <a:noFill/>
              <a:miter lim="800000"/>
              <a:headEnd/>
              <a:tailEnd/>
            </a:ln>
          </p:spPr>
        </p:pic>
        <p:pic>
          <p:nvPicPr>
            <p:cNvPr id="1051" name="Picture 37" descr="shadow-1"/>
            <p:cNvPicPr>
              <a:picLocks noChangeAspect="1" noChangeArrowheads="1"/>
            </p:cNvPicPr>
            <p:nvPr/>
          </p:nvPicPr>
          <p:blipFill>
            <a:blip r:embed="rId3" cstate="print">
              <a:lum bright="12000"/>
            </a:blip>
            <a:srcRect t="11908"/>
            <a:stretch>
              <a:fillRect/>
            </a:stretch>
          </p:blipFill>
          <p:spPr bwMode="auto">
            <a:xfrm>
              <a:off x="2562" y="-17"/>
              <a:ext cx="907" cy="799"/>
            </a:xfrm>
            <a:prstGeom prst="rect">
              <a:avLst/>
            </a:prstGeom>
            <a:noFill/>
            <a:ln w="9525">
              <a:noFill/>
              <a:miter lim="800000"/>
              <a:headEnd/>
              <a:tailEnd/>
            </a:ln>
          </p:spPr>
        </p:pic>
        <p:pic>
          <p:nvPicPr>
            <p:cNvPr id="1052" name="Picture 38" descr="shadow-1"/>
            <p:cNvPicPr>
              <a:picLocks noChangeAspect="1" noChangeArrowheads="1"/>
            </p:cNvPicPr>
            <p:nvPr/>
          </p:nvPicPr>
          <p:blipFill>
            <a:blip r:embed="rId3" cstate="print">
              <a:lum bright="6000"/>
            </a:blip>
            <a:srcRect/>
            <a:stretch>
              <a:fillRect/>
            </a:stretch>
          </p:blipFill>
          <p:spPr bwMode="auto">
            <a:xfrm>
              <a:off x="3152" y="482"/>
              <a:ext cx="907" cy="907"/>
            </a:xfrm>
            <a:prstGeom prst="rect">
              <a:avLst/>
            </a:prstGeom>
            <a:noFill/>
            <a:ln w="9525">
              <a:noFill/>
              <a:miter lim="800000"/>
              <a:headEnd/>
              <a:tailEnd/>
            </a:ln>
          </p:spPr>
        </p:pic>
        <p:pic>
          <p:nvPicPr>
            <p:cNvPr id="1053" name="Picture 39" descr="shadow-1"/>
            <p:cNvPicPr>
              <a:picLocks noChangeAspect="1" noChangeArrowheads="1"/>
            </p:cNvPicPr>
            <p:nvPr/>
          </p:nvPicPr>
          <p:blipFill>
            <a:blip r:embed="rId3" cstate="print">
              <a:lum bright="12000"/>
            </a:blip>
            <a:srcRect/>
            <a:stretch>
              <a:fillRect/>
            </a:stretch>
          </p:blipFill>
          <p:spPr bwMode="auto">
            <a:xfrm>
              <a:off x="4377" y="482"/>
              <a:ext cx="907" cy="907"/>
            </a:xfrm>
            <a:prstGeom prst="rect">
              <a:avLst/>
            </a:prstGeom>
            <a:noFill/>
            <a:ln w="9525">
              <a:noFill/>
              <a:miter lim="800000"/>
              <a:headEnd/>
              <a:tailEnd/>
            </a:ln>
          </p:spPr>
        </p:pic>
        <p:pic>
          <p:nvPicPr>
            <p:cNvPr id="1054" name="Picture 40" descr="shadow-1"/>
            <p:cNvPicPr>
              <a:picLocks noChangeAspect="1" noChangeArrowheads="1"/>
            </p:cNvPicPr>
            <p:nvPr/>
          </p:nvPicPr>
          <p:blipFill>
            <a:blip r:embed="rId3" cstate="print">
              <a:lum bright="6000"/>
            </a:blip>
            <a:srcRect/>
            <a:stretch>
              <a:fillRect/>
            </a:stretch>
          </p:blipFill>
          <p:spPr bwMode="auto">
            <a:xfrm>
              <a:off x="3742" y="1072"/>
              <a:ext cx="907" cy="907"/>
            </a:xfrm>
            <a:prstGeom prst="rect">
              <a:avLst/>
            </a:prstGeom>
            <a:noFill/>
            <a:ln w="9525">
              <a:noFill/>
              <a:miter lim="800000"/>
              <a:headEnd/>
              <a:tailEnd/>
            </a:ln>
          </p:spPr>
        </p:pic>
        <p:pic>
          <p:nvPicPr>
            <p:cNvPr id="1055" name="Picture 42" descr="shadow-1"/>
            <p:cNvPicPr>
              <a:picLocks noChangeAspect="1" noChangeArrowheads="1"/>
            </p:cNvPicPr>
            <p:nvPr/>
          </p:nvPicPr>
          <p:blipFill>
            <a:blip r:embed="rId3" cstate="print">
              <a:lum bright="6000"/>
            </a:blip>
            <a:srcRect t="-13010" r="22491"/>
            <a:stretch>
              <a:fillRect/>
            </a:stretch>
          </p:blipFill>
          <p:spPr bwMode="auto">
            <a:xfrm>
              <a:off x="5057" y="981"/>
              <a:ext cx="703" cy="1025"/>
            </a:xfrm>
            <a:prstGeom prst="rect">
              <a:avLst/>
            </a:prstGeom>
            <a:noFill/>
            <a:ln w="9525">
              <a:noFill/>
              <a:miter lim="800000"/>
              <a:headEnd/>
              <a:tailEnd/>
            </a:ln>
          </p:spPr>
        </p:pic>
      </p:grpSp>
      <p:pic>
        <p:nvPicPr>
          <p:cNvPr id="1034" name="Picture 6" descr="alcatel"/>
          <p:cNvPicPr>
            <a:picLocks noChangeAspect="1" noChangeArrowheads="1"/>
          </p:cNvPicPr>
          <p:nvPr/>
        </p:nvPicPr>
        <p:blipFill>
          <a:blip r:embed="rId4" cstate="print"/>
          <a:srcRect/>
          <a:stretch>
            <a:fillRect/>
          </a:stretch>
        </p:blipFill>
        <p:spPr bwMode="auto">
          <a:xfrm>
            <a:off x="8167688" y="1943100"/>
            <a:ext cx="971550" cy="965200"/>
          </a:xfrm>
          <a:prstGeom prst="rect">
            <a:avLst/>
          </a:prstGeom>
          <a:noFill/>
          <a:ln w="9525">
            <a:noFill/>
            <a:miter lim="800000"/>
            <a:headEnd/>
            <a:tailEnd/>
          </a:ln>
        </p:spPr>
      </p:pic>
      <p:pic>
        <p:nvPicPr>
          <p:cNvPr id="1035" name="Picture 7" descr="klix"/>
          <p:cNvPicPr>
            <a:picLocks noChangeAspect="1" noChangeArrowheads="1"/>
          </p:cNvPicPr>
          <p:nvPr/>
        </p:nvPicPr>
        <p:blipFill>
          <a:blip r:embed="rId5" cstate="print"/>
          <a:srcRect/>
          <a:stretch>
            <a:fillRect/>
          </a:stretch>
        </p:blipFill>
        <p:spPr bwMode="auto">
          <a:xfrm>
            <a:off x="7194550" y="977900"/>
            <a:ext cx="971550" cy="957263"/>
          </a:xfrm>
          <a:prstGeom prst="rect">
            <a:avLst/>
          </a:prstGeom>
          <a:noFill/>
          <a:ln w="9525">
            <a:noFill/>
            <a:miter lim="800000"/>
            <a:headEnd/>
            <a:tailEnd/>
          </a:ln>
        </p:spPr>
      </p:pic>
      <p:pic>
        <p:nvPicPr>
          <p:cNvPr id="1036" name="Picture 8" descr="Sans-titre-1"/>
          <p:cNvPicPr>
            <a:picLocks noChangeAspect="1" noChangeArrowheads="1"/>
          </p:cNvPicPr>
          <p:nvPr/>
        </p:nvPicPr>
        <p:blipFill>
          <a:blip r:embed="rId6" cstate="print"/>
          <a:srcRect/>
          <a:stretch>
            <a:fillRect/>
          </a:stretch>
        </p:blipFill>
        <p:spPr bwMode="auto">
          <a:xfrm>
            <a:off x="3289300" y="971550"/>
            <a:ext cx="971550" cy="971550"/>
          </a:xfrm>
          <a:prstGeom prst="rect">
            <a:avLst/>
          </a:prstGeom>
          <a:noFill/>
          <a:ln w="9525">
            <a:noFill/>
            <a:miter lim="800000"/>
            <a:headEnd/>
            <a:tailEnd/>
          </a:ln>
        </p:spPr>
      </p:pic>
      <p:pic>
        <p:nvPicPr>
          <p:cNvPr id="1037" name="Picture 9" descr="enchanteur"/>
          <p:cNvPicPr>
            <a:picLocks noChangeAspect="1" noChangeArrowheads="1"/>
          </p:cNvPicPr>
          <p:nvPr/>
        </p:nvPicPr>
        <p:blipFill>
          <a:blip r:embed="rId7" cstate="print"/>
          <a:srcRect/>
          <a:stretch>
            <a:fillRect/>
          </a:stretch>
        </p:blipFill>
        <p:spPr bwMode="auto">
          <a:xfrm>
            <a:off x="5238750" y="977900"/>
            <a:ext cx="971550" cy="971550"/>
          </a:xfrm>
          <a:prstGeom prst="rect">
            <a:avLst/>
          </a:prstGeom>
          <a:noFill/>
          <a:ln w="9525">
            <a:noFill/>
            <a:miter lim="800000"/>
            <a:headEnd/>
            <a:tailEnd/>
          </a:ln>
        </p:spPr>
      </p:pic>
      <p:pic>
        <p:nvPicPr>
          <p:cNvPr id="1038" name="Picture 10" descr="cyclevital"/>
          <p:cNvPicPr>
            <a:picLocks noChangeAspect="1" noChangeArrowheads="1"/>
          </p:cNvPicPr>
          <p:nvPr/>
        </p:nvPicPr>
        <p:blipFill>
          <a:blip r:embed="rId8" cstate="print"/>
          <a:srcRect/>
          <a:stretch>
            <a:fillRect/>
          </a:stretch>
        </p:blipFill>
        <p:spPr bwMode="auto">
          <a:xfrm>
            <a:off x="4267200" y="0"/>
            <a:ext cx="971550" cy="971550"/>
          </a:xfrm>
          <a:prstGeom prst="rect">
            <a:avLst/>
          </a:prstGeom>
          <a:noFill/>
          <a:ln w="9525">
            <a:noFill/>
            <a:miter lim="800000"/>
            <a:headEnd/>
            <a:tailEnd/>
          </a:ln>
        </p:spPr>
      </p:pic>
      <p:pic>
        <p:nvPicPr>
          <p:cNvPr id="1039" name="Picture 11" descr="ford"/>
          <p:cNvPicPr>
            <a:picLocks noChangeAspect="1" noChangeArrowheads="1"/>
          </p:cNvPicPr>
          <p:nvPr/>
        </p:nvPicPr>
        <p:blipFill>
          <a:blip r:embed="rId9" cstate="print"/>
          <a:srcRect/>
          <a:stretch>
            <a:fillRect/>
          </a:stretch>
        </p:blipFill>
        <p:spPr bwMode="auto">
          <a:xfrm>
            <a:off x="8170863" y="0"/>
            <a:ext cx="971550" cy="971550"/>
          </a:xfrm>
          <a:prstGeom prst="rect">
            <a:avLst/>
          </a:prstGeom>
          <a:noFill/>
          <a:ln w="9525">
            <a:noFill/>
            <a:miter lim="800000"/>
            <a:headEnd/>
            <a:tailEnd/>
          </a:ln>
        </p:spPr>
      </p:pic>
      <p:pic>
        <p:nvPicPr>
          <p:cNvPr id="1040" name="Picture 12" descr="GFM"/>
          <p:cNvPicPr>
            <a:picLocks noChangeAspect="1" noChangeArrowheads="1"/>
          </p:cNvPicPr>
          <p:nvPr/>
        </p:nvPicPr>
        <p:blipFill>
          <a:blip r:embed="rId10" cstate="print"/>
          <a:srcRect/>
          <a:stretch>
            <a:fillRect/>
          </a:stretch>
        </p:blipFill>
        <p:spPr bwMode="auto">
          <a:xfrm>
            <a:off x="7188200" y="2927350"/>
            <a:ext cx="971550" cy="971550"/>
          </a:xfrm>
          <a:prstGeom prst="rect">
            <a:avLst/>
          </a:prstGeom>
          <a:noFill/>
          <a:ln w="9525">
            <a:noFill/>
            <a:miter lim="800000"/>
            <a:headEnd/>
            <a:tailEnd/>
          </a:ln>
        </p:spPr>
      </p:pic>
      <p:pic>
        <p:nvPicPr>
          <p:cNvPr id="1041" name="Picture 13" descr="crossknowledge"/>
          <p:cNvPicPr>
            <a:picLocks noChangeAspect="1" noChangeArrowheads="1"/>
          </p:cNvPicPr>
          <p:nvPr/>
        </p:nvPicPr>
        <p:blipFill>
          <a:blip r:embed="rId11" cstate="print"/>
          <a:srcRect/>
          <a:stretch>
            <a:fillRect/>
          </a:stretch>
        </p:blipFill>
        <p:spPr bwMode="auto">
          <a:xfrm>
            <a:off x="6216650" y="0"/>
            <a:ext cx="971550" cy="971550"/>
          </a:xfrm>
          <a:prstGeom prst="rect">
            <a:avLst/>
          </a:prstGeom>
          <a:noFill/>
          <a:ln w="9525">
            <a:noFill/>
            <a:miter lim="800000"/>
            <a:headEnd/>
            <a:tailEnd/>
          </a:ln>
        </p:spPr>
      </p:pic>
      <p:pic>
        <p:nvPicPr>
          <p:cNvPr id="1042" name="Picture 14" descr="epson"/>
          <p:cNvPicPr>
            <a:picLocks noChangeAspect="1" noChangeArrowheads="1"/>
          </p:cNvPicPr>
          <p:nvPr/>
        </p:nvPicPr>
        <p:blipFill>
          <a:blip r:embed="rId12" cstate="print"/>
          <a:srcRect/>
          <a:stretch>
            <a:fillRect/>
          </a:stretch>
        </p:blipFill>
        <p:spPr bwMode="auto">
          <a:xfrm>
            <a:off x="6216650" y="1955800"/>
            <a:ext cx="971550" cy="971550"/>
          </a:xfrm>
          <a:prstGeom prst="rect">
            <a:avLst/>
          </a:prstGeom>
          <a:noFill/>
          <a:ln w="9525">
            <a:noFill/>
            <a:miter lim="800000"/>
            <a:headEnd/>
            <a:tailEnd/>
          </a:ln>
        </p:spPr>
      </p:pic>
      <p:pic>
        <p:nvPicPr>
          <p:cNvPr id="1043" name="Picture 15" descr="kryss"/>
          <p:cNvPicPr>
            <a:picLocks noChangeAspect="1" noChangeArrowheads="1"/>
          </p:cNvPicPr>
          <p:nvPr/>
        </p:nvPicPr>
        <p:blipFill>
          <a:blip r:embed="rId13" cstate="print"/>
          <a:srcRect/>
          <a:stretch>
            <a:fillRect/>
          </a:stretch>
        </p:blipFill>
        <p:spPr bwMode="auto">
          <a:xfrm>
            <a:off x="4260850" y="1955800"/>
            <a:ext cx="971550" cy="971550"/>
          </a:xfrm>
          <a:prstGeom prst="rect">
            <a:avLst/>
          </a:prstGeom>
          <a:noFill/>
          <a:ln w="9525">
            <a:noFill/>
            <a:miter lim="800000"/>
            <a:headEnd/>
            <a:tailEnd/>
          </a:ln>
        </p:spPr>
      </p:pic>
      <p:sp>
        <p:nvSpPr>
          <p:cNvPr id="1044" name="Rectangle 5"/>
          <p:cNvSpPr>
            <a:spLocks noChangeArrowheads="1"/>
          </p:cNvSpPr>
          <p:nvPr/>
        </p:nvSpPr>
        <p:spPr bwMode="auto">
          <a:xfrm>
            <a:off x="0" y="5103813"/>
            <a:ext cx="9144000" cy="1754187"/>
          </a:xfrm>
          <a:prstGeom prst="rect">
            <a:avLst/>
          </a:prstGeom>
          <a:gradFill rotWithShape="1">
            <a:gsLst>
              <a:gs pos="0">
                <a:srgbClr val="2C3A42"/>
              </a:gs>
              <a:gs pos="100000">
                <a:srgbClr val="3D505A"/>
              </a:gs>
            </a:gsLst>
            <a:lin ang="54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1045" name="Picture 38" descr="lEnchanteur-gris"/>
          <p:cNvPicPr>
            <a:picLocks noChangeAspect="1" noChangeArrowheads="1"/>
          </p:cNvPicPr>
          <p:nvPr/>
        </p:nvPicPr>
        <p:blipFill>
          <a:blip r:embed="rId14" cstate="print"/>
          <a:srcRect/>
          <a:stretch>
            <a:fillRect/>
          </a:stretch>
        </p:blipFill>
        <p:spPr bwMode="auto">
          <a:xfrm>
            <a:off x="0" y="3671888"/>
            <a:ext cx="5659438" cy="2471737"/>
          </a:xfrm>
          <a:prstGeom prst="rect">
            <a:avLst/>
          </a:prstGeom>
          <a:noFill/>
          <a:ln w="9525">
            <a:noFill/>
            <a:miter lim="800000"/>
            <a:headEnd/>
            <a:tailEnd/>
          </a:ln>
        </p:spPr>
      </p:pic>
      <p:sp>
        <p:nvSpPr>
          <p:cNvPr id="32" name="Rectangle 3"/>
          <p:cNvSpPr txBox="1">
            <a:spLocks noChangeArrowheads="1"/>
          </p:cNvSpPr>
          <p:nvPr/>
        </p:nvSpPr>
        <p:spPr>
          <a:xfrm>
            <a:off x="5032375" y="5105400"/>
            <a:ext cx="4111625" cy="698500"/>
          </a:xfrm>
          <a:prstGeom prst="rect">
            <a:avLst/>
          </a:prstGeom>
        </p:spPr>
        <p:txBody>
          <a:bodyPr/>
          <a:lstStyle>
            <a:lvl1pPr>
              <a:defRPr sz="1200" smtClean="0"/>
            </a:lvl1pPr>
          </a:lstStyle>
          <a:p>
            <a:pPr algn="ctr" eaLnBrk="0" hangingPunct="0">
              <a:defRPr/>
            </a:pPr>
            <a:r>
              <a:rPr lang="fr-FR">
                <a:latin typeface="+mj-lt"/>
                <a:ea typeface="+mj-ea"/>
                <a:cs typeface="+mj-cs"/>
              </a:rPr>
              <a:t>Cliquez pour modifier le style du titre</a:t>
            </a:r>
          </a:p>
        </p:txBody>
      </p:sp>
    </p:spTree>
  </p:cSld>
  <p:clrMap bg1="lt1" tx1="dk1" bg2="lt2" tx2="dk2" accent1="accent1" accent2="accent2" accent3="accent3" accent4="accent4" accent5="accent5" accent6="accent6" hlink="hlink" folHlink="folHlink"/>
  <p:sldLayoutIdLst>
    <p:sldLayoutId id="2147484935" r:id="rId1"/>
  </p:sldLayoutIdLst>
  <p:transition>
    <p:cover dir="d"/>
  </p:transition>
  <p:hf sldNum="0" hd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ＭＳ Ｐゴシック"/>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ＭＳ Ｐゴシック"/>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49" descr="ombre_horz_06"/>
          <p:cNvPicPr>
            <a:picLocks noChangeAspect="1" noChangeArrowheads="1"/>
          </p:cNvPicPr>
          <p:nvPr/>
        </p:nvPicPr>
        <p:blipFill>
          <a:blip r:embed="rId12" cstate="print">
            <a:lum bright="-54000"/>
          </a:blip>
          <a:srcRect/>
          <a:stretch>
            <a:fillRect/>
          </a:stretch>
        </p:blipFill>
        <p:spPr bwMode="auto">
          <a:xfrm>
            <a:off x="0" y="6365875"/>
            <a:ext cx="9144000" cy="93663"/>
          </a:xfrm>
          <a:prstGeom prst="rect">
            <a:avLst/>
          </a:prstGeom>
          <a:noFill/>
          <a:ln w="9525">
            <a:noFill/>
            <a:miter lim="800000"/>
            <a:headEnd/>
            <a:tailEnd/>
          </a:ln>
        </p:spPr>
      </p:pic>
      <p:pic>
        <p:nvPicPr>
          <p:cNvPr id="2051" name="Picture 49" descr="ombre_horz_06"/>
          <p:cNvPicPr>
            <a:picLocks noChangeAspect="1" noChangeArrowheads="1"/>
          </p:cNvPicPr>
          <p:nvPr/>
        </p:nvPicPr>
        <p:blipFill>
          <a:blip r:embed="rId12" cstate="print">
            <a:lum bright="-54000"/>
          </a:blip>
          <a:srcRect/>
          <a:stretch>
            <a:fillRect/>
          </a:stretch>
        </p:blipFill>
        <p:spPr bwMode="auto">
          <a:xfrm>
            <a:off x="0" y="468313"/>
            <a:ext cx="9144000" cy="93662"/>
          </a:xfrm>
          <a:prstGeom prst="rect">
            <a:avLst/>
          </a:prstGeom>
          <a:noFill/>
          <a:ln w="9525">
            <a:noFill/>
            <a:miter lim="800000"/>
            <a:headEnd/>
            <a:tailEnd/>
          </a:ln>
        </p:spPr>
      </p:pic>
      <p:pic>
        <p:nvPicPr>
          <p:cNvPr id="2052" name="Picture 71" descr="L'Enchanteur-blanc"/>
          <p:cNvPicPr>
            <a:picLocks noChangeAspect="1" noChangeArrowheads="1"/>
          </p:cNvPicPr>
          <p:nvPr/>
        </p:nvPicPr>
        <p:blipFill>
          <a:blip r:embed="rId13" cstate="print"/>
          <a:srcRect/>
          <a:stretch>
            <a:fillRect/>
          </a:stretch>
        </p:blipFill>
        <p:spPr bwMode="auto">
          <a:xfrm>
            <a:off x="523875" y="6505575"/>
            <a:ext cx="962025" cy="327025"/>
          </a:xfrm>
          <a:prstGeom prst="rect">
            <a:avLst/>
          </a:prstGeom>
          <a:noFill/>
          <a:ln w="9525">
            <a:noFill/>
            <a:miter lim="800000"/>
            <a:headEnd/>
            <a:tailEnd/>
          </a:ln>
        </p:spPr>
      </p:pic>
      <p:sp>
        <p:nvSpPr>
          <p:cNvPr id="15" name="Rectangle 7"/>
          <p:cNvSpPr>
            <a:spLocks noGrp="1" noChangeArrowheads="1"/>
          </p:cNvSpPr>
          <p:nvPr>
            <p:ph type="sldNum" sz="quarter" idx="4"/>
          </p:nvPr>
        </p:nvSpPr>
        <p:spPr>
          <a:xfrm>
            <a:off x="4286250" y="6513513"/>
            <a:ext cx="671513" cy="344487"/>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charset="-128"/>
                <a:cs typeface="+mn-cs"/>
              </a:defRPr>
            </a:lvl1pPr>
          </a:lstStyle>
          <a:p>
            <a:pPr>
              <a:defRPr/>
            </a:pPr>
            <a:fld id="{DFA5CEC0-FDD6-4600-967B-1B81FE44E23A}" type="slidenum">
              <a:rPr lang="fr-FR"/>
              <a:pPr>
                <a:defRPr/>
              </a:pPr>
              <a:t>‹N°›</a:t>
            </a:fld>
            <a:endParaRPr lang="fr-FR"/>
          </a:p>
        </p:txBody>
      </p:sp>
      <p:sp>
        <p:nvSpPr>
          <p:cNvPr id="10" name="Espace réservé du pied de page 3"/>
          <p:cNvSpPr>
            <a:spLocks noGrp="1"/>
          </p:cNvSpPr>
          <p:nvPr>
            <p:ph type="ftr" sz="quarter" idx="3"/>
          </p:nvPr>
        </p:nvSpPr>
        <p:spPr>
          <a:xfrm>
            <a:off x="3124200" y="6391275"/>
            <a:ext cx="5343525" cy="466725"/>
          </a:xfrm>
          <a:prstGeom prst="rect">
            <a:avLst/>
          </a:prstGeom>
        </p:spPr>
        <p:txBody>
          <a:bodyPr/>
          <a:lstStyle>
            <a:lvl1pPr algn="r">
              <a:defRPr spc="-150">
                <a:solidFill>
                  <a:schemeClr val="tx1">
                    <a:lumMod val="75000"/>
                    <a:lumOff val="25000"/>
                  </a:schemeClr>
                </a:solidFill>
                <a:latin typeface="Calibri" pitchFamily="34" charset="0"/>
                <a:ea typeface="+mn-ea"/>
                <a:cs typeface="+mn-cs"/>
              </a:defRPr>
            </a:lvl1pPr>
          </a:lstStyle>
          <a:p>
            <a:pPr>
              <a:defRPr/>
            </a:pPr>
            <a:r>
              <a:rPr lang="fr-FR"/>
              <a:t>Recommandation | FFR</a:t>
            </a:r>
          </a:p>
        </p:txBody>
      </p:sp>
    </p:spTree>
  </p:cSld>
  <p:clrMap bg1="lt1" tx1="dk1" bg2="lt2" tx2="dk2" accent1="accent1" accent2="accent2" accent3="accent3" accent4="accent4" accent5="accent5" accent6="accent6" hlink="hlink" folHlink="folHlink"/>
  <p:sldLayoutIdLst>
    <p:sldLayoutId id="2147484936" r:id="rId1"/>
    <p:sldLayoutId id="2147484937" r:id="rId2"/>
    <p:sldLayoutId id="2147484938" r:id="rId3"/>
    <p:sldLayoutId id="2147484939" r:id="rId4"/>
    <p:sldLayoutId id="2147484940" r:id="rId5"/>
    <p:sldLayoutId id="2147484941" r:id="rId6"/>
    <p:sldLayoutId id="2147484942" r:id="rId7"/>
    <p:sldLayoutId id="2147484943" r:id="rId8"/>
    <p:sldLayoutId id="2147484944" r:id="rId9"/>
    <p:sldLayoutId id="2147484945" r:id="rId10"/>
  </p:sldLayoutIdLst>
  <p:transition>
    <p:cover dir="d"/>
  </p:transition>
  <p:hf sldNum="0" hdr="0" dt="0"/>
  <p:txStyles>
    <p:titleStyle>
      <a:lvl1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1pPr>
      <a:lvl2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2pPr>
      <a:lvl3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3pPr>
      <a:lvl4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4pPr>
      <a:lvl5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273050" indent="-273050" algn="l" rtl="0" eaLnBrk="0" fontAlgn="base" hangingPunct="0">
        <a:spcBef>
          <a:spcPct val="20000"/>
        </a:spcBef>
        <a:spcAft>
          <a:spcPct val="0"/>
        </a:spcAft>
        <a:buBlip>
          <a:blip r:embed="rId14"/>
        </a:buBlip>
        <a:defRPr b="1">
          <a:solidFill>
            <a:srgbClr val="333333"/>
          </a:solidFill>
          <a:latin typeface="Trebuchet MS" pitchFamily="34" charset="0"/>
          <a:ea typeface="ＭＳ Ｐゴシック" charset="0"/>
          <a:cs typeface="ＭＳ Ｐゴシック"/>
        </a:defRPr>
      </a:lvl1pPr>
      <a:lvl2pPr marL="723900" indent="-2667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2pPr>
      <a:lvl3pPr marL="1160463" indent="-242888"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3pPr>
      <a:lvl4pPr marL="1600200" indent="-2286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4pPr>
      <a:lvl5pPr marL="2057400" indent="-2286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tags" Target="../tags/tag47.xml"/><Relationship Id="rId7" Type="http://schemas.openxmlformats.org/officeDocument/2006/relationships/image" Target="../media/image21.jpe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2.xml"/><Relationship Id="rId5" Type="http://schemas.openxmlformats.org/officeDocument/2006/relationships/tags" Target="../tags/tag49.xml"/><Relationship Id="rId4" Type="http://schemas.openxmlformats.org/officeDocument/2006/relationships/tags" Target="../tags/tag48.xml"/></Relationships>
</file>

<file path=ppt/slides/_rels/slide11.xml.rels><?xml version="1.0" encoding="UTF-8" standalone="yes"?>
<Relationships xmlns="http://schemas.openxmlformats.org/package/2006/relationships"><Relationship Id="rId8" Type="http://schemas.openxmlformats.org/officeDocument/2006/relationships/tags" Target="../tags/tag57.xml"/><Relationship Id="rId13" Type="http://schemas.openxmlformats.org/officeDocument/2006/relationships/image" Target="../media/image24.jpeg"/><Relationship Id="rId18" Type="http://schemas.openxmlformats.org/officeDocument/2006/relationships/image" Target="../media/image29.png"/><Relationship Id="rId3" Type="http://schemas.openxmlformats.org/officeDocument/2006/relationships/tags" Target="../tags/tag52.xml"/><Relationship Id="rId21" Type="http://schemas.openxmlformats.org/officeDocument/2006/relationships/image" Target="../media/image32.jpeg"/><Relationship Id="rId7" Type="http://schemas.openxmlformats.org/officeDocument/2006/relationships/tags" Target="../tags/tag56.xml"/><Relationship Id="rId12" Type="http://schemas.openxmlformats.org/officeDocument/2006/relationships/image" Target="../media/image23.png"/><Relationship Id="rId17" Type="http://schemas.openxmlformats.org/officeDocument/2006/relationships/image" Target="../media/image28.jpeg"/><Relationship Id="rId2" Type="http://schemas.openxmlformats.org/officeDocument/2006/relationships/tags" Target="../tags/tag51.xml"/><Relationship Id="rId16" Type="http://schemas.openxmlformats.org/officeDocument/2006/relationships/image" Target="../media/image27.png"/><Relationship Id="rId20" Type="http://schemas.openxmlformats.org/officeDocument/2006/relationships/image" Target="../media/image31.png"/><Relationship Id="rId1" Type="http://schemas.openxmlformats.org/officeDocument/2006/relationships/tags" Target="../tags/tag50.xml"/><Relationship Id="rId6" Type="http://schemas.openxmlformats.org/officeDocument/2006/relationships/tags" Target="../tags/tag55.xml"/><Relationship Id="rId11" Type="http://schemas.openxmlformats.org/officeDocument/2006/relationships/slideLayout" Target="../slideLayouts/slideLayout2.xml"/><Relationship Id="rId5" Type="http://schemas.openxmlformats.org/officeDocument/2006/relationships/tags" Target="../tags/tag54.xml"/><Relationship Id="rId15" Type="http://schemas.openxmlformats.org/officeDocument/2006/relationships/image" Target="../media/image26.jpeg"/><Relationship Id="rId10" Type="http://schemas.openxmlformats.org/officeDocument/2006/relationships/tags" Target="../tags/tag59.xml"/><Relationship Id="rId19" Type="http://schemas.openxmlformats.org/officeDocument/2006/relationships/image" Target="../media/image30.jpeg"/><Relationship Id="rId4" Type="http://schemas.openxmlformats.org/officeDocument/2006/relationships/tags" Target="../tags/tag53.xml"/><Relationship Id="rId9" Type="http://schemas.openxmlformats.org/officeDocument/2006/relationships/tags" Target="../tags/tag58.xml"/><Relationship Id="rId14" Type="http://schemas.openxmlformats.org/officeDocument/2006/relationships/image" Target="../media/image25.png"/></Relationships>
</file>

<file path=ppt/slides/_rels/slide12.xml.rels><?xml version="1.0" encoding="UTF-8" standalone="yes"?>
<Relationships xmlns="http://schemas.openxmlformats.org/package/2006/relationships"><Relationship Id="rId8" Type="http://schemas.openxmlformats.org/officeDocument/2006/relationships/tags" Target="../tags/tag67.xml"/><Relationship Id="rId13" Type="http://schemas.openxmlformats.org/officeDocument/2006/relationships/image" Target="../media/image35.png"/><Relationship Id="rId3" Type="http://schemas.openxmlformats.org/officeDocument/2006/relationships/tags" Target="../tags/tag62.xml"/><Relationship Id="rId7" Type="http://schemas.openxmlformats.org/officeDocument/2006/relationships/tags" Target="../tags/tag66.xml"/><Relationship Id="rId12" Type="http://schemas.openxmlformats.org/officeDocument/2006/relationships/image" Target="../media/image34.png"/><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11" Type="http://schemas.openxmlformats.org/officeDocument/2006/relationships/image" Target="../media/image33.png"/><Relationship Id="rId5" Type="http://schemas.openxmlformats.org/officeDocument/2006/relationships/tags" Target="../tags/tag64.xml"/><Relationship Id="rId10" Type="http://schemas.openxmlformats.org/officeDocument/2006/relationships/slideLayout" Target="../slideLayouts/slideLayout2.xml"/><Relationship Id="rId4" Type="http://schemas.openxmlformats.org/officeDocument/2006/relationships/tags" Target="../tags/tag63.xml"/><Relationship Id="rId9" Type="http://schemas.openxmlformats.org/officeDocument/2006/relationships/tags" Target="../tags/tag68.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0.xml"/><Relationship Id="rId1" Type="http://schemas.openxmlformats.org/officeDocument/2006/relationships/tags" Target="../tags/tag69.xml"/></Relationships>
</file>

<file path=ppt/slides/_rels/slide14.xml.rels><?xml version="1.0" encoding="UTF-8" standalone="yes"?>
<Relationships xmlns="http://schemas.openxmlformats.org/package/2006/relationships"><Relationship Id="rId8" Type="http://schemas.openxmlformats.org/officeDocument/2006/relationships/tags" Target="../tags/tag78.xml"/><Relationship Id="rId13" Type="http://schemas.openxmlformats.org/officeDocument/2006/relationships/tags" Target="../tags/tag83.xm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tags" Target="../tags/tag8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5" Type="http://schemas.openxmlformats.org/officeDocument/2006/relationships/tags" Target="../tags/tag75.xml"/><Relationship Id="rId15" Type="http://schemas.openxmlformats.org/officeDocument/2006/relationships/image" Target="../media/image36.png"/><Relationship Id="rId10" Type="http://schemas.openxmlformats.org/officeDocument/2006/relationships/tags" Target="../tags/tag80.xml"/><Relationship Id="rId4" Type="http://schemas.openxmlformats.org/officeDocument/2006/relationships/tags" Target="../tags/tag74.xml"/><Relationship Id="rId9" Type="http://schemas.openxmlformats.org/officeDocument/2006/relationships/tags" Target="../tags/tag79.xml"/><Relationship Id="rId1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5.xml"/><Relationship Id="rId1" Type="http://schemas.openxmlformats.org/officeDocument/2006/relationships/tags" Target="../tags/tag84.xml"/></Relationships>
</file>

<file path=ppt/slides/_rels/slide16.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slideLayout" Target="../slideLayouts/slideLayout2.xml"/><Relationship Id="rId5" Type="http://schemas.openxmlformats.org/officeDocument/2006/relationships/tags" Target="../tags/tag90.xml"/><Relationship Id="rId4"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slideLayout" Target="../slideLayouts/slideLayout2.xml"/><Relationship Id="rId4" Type="http://schemas.openxmlformats.org/officeDocument/2006/relationships/tags" Target="../tags/tag6.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slideLayout" Target="../slideLayouts/slideLayout2.xml"/><Relationship Id="rId4" Type="http://schemas.openxmlformats.org/officeDocument/2006/relationships/tags" Target="../tags/tag1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8" Type="http://schemas.openxmlformats.org/officeDocument/2006/relationships/tags" Target="../tags/tag20.xml"/><Relationship Id="rId3" Type="http://schemas.openxmlformats.org/officeDocument/2006/relationships/tags" Target="../tags/tag15.xml"/><Relationship Id="rId7" Type="http://schemas.openxmlformats.org/officeDocument/2006/relationships/tags" Target="../tags/tag19.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16.png"/><Relationship Id="rId5" Type="http://schemas.openxmlformats.org/officeDocument/2006/relationships/tags" Target="../tags/tag17.xml"/><Relationship Id="rId10"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tags" Target="../tags/tag21.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image" Target="../media/image20.png"/><Relationship Id="rId3" Type="http://schemas.openxmlformats.org/officeDocument/2006/relationships/tags" Target="../tags/tag31.xml"/><Relationship Id="rId7" Type="http://schemas.openxmlformats.org/officeDocument/2006/relationships/tags" Target="../tags/tag35.xml"/><Relationship Id="rId12" Type="http://schemas.openxmlformats.org/officeDocument/2006/relationships/image" Target="../media/image19.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image" Target="../media/image18.png"/><Relationship Id="rId5" Type="http://schemas.openxmlformats.org/officeDocument/2006/relationships/tags" Target="../tags/tag33.xml"/><Relationship Id="rId10" Type="http://schemas.openxmlformats.org/officeDocument/2006/relationships/slideLayout" Target="../slideLayouts/slideLayout2.xml"/><Relationship Id="rId4" Type="http://schemas.openxmlformats.org/officeDocument/2006/relationships/tags" Target="../tags/tag32.xml"/><Relationship Id="rId9" Type="http://schemas.openxmlformats.org/officeDocument/2006/relationships/tags" Target="../tags/tag37.xml"/></Relationships>
</file>

<file path=ppt/slides/_rels/slide8.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Layout" Target="../slideLayouts/slideLayout2.xml"/><Relationship Id="rId5" Type="http://schemas.openxmlformats.org/officeDocument/2006/relationships/tags" Target="../tags/tag42.xml"/><Relationship Id="rId4" Type="http://schemas.openxmlformats.org/officeDocument/2006/relationships/tags" Target="../tags/tag4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4.xml"/><Relationship Id="rId1" Type="http://schemas.openxmlformats.org/officeDocument/2006/relationships/tags" Target="../tags/tag4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itre 2"/>
          <p:cNvSpPr txBox="1">
            <a:spLocks/>
          </p:cNvSpPr>
          <p:nvPr>
            <p:custDataLst>
              <p:tags r:id="rId1"/>
            </p:custDataLst>
          </p:nvPr>
        </p:nvSpPr>
        <p:spPr bwMode="auto">
          <a:xfrm>
            <a:off x="4657725" y="5733256"/>
            <a:ext cx="4271963" cy="785812"/>
          </a:xfrm>
          <a:prstGeom prst="rect">
            <a:avLst/>
          </a:prstGeom>
          <a:noFill/>
          <a:ln w="9525">
            <a:noFill/>
            <a:miter lim="800000"/>
            <a:headEnd/>
            <a:tailEnd/>
          </a:ln>
        </p:spPr>
        <p:txBody>
          <a:bodyPr anchor="ctr" anchorCtr="0"/>
          <a:lstStyle/>
          <a:p>
            <a:pPr marL="342900" indent="-342900" algn="ctr"/>
            <a:r>
              <a:rPr lang="fr-FR" sz="2800" i="1" dirty="0" smtClean="0">
                <a:solidFill>
                  <a:schemeClr val="bg1"/>
                </a:solidFill>
                <a:latin typeface="Calibri" pitchFamily="34" charset="0"/>
              </a:rPr>
              <a:t>Jeu concours - FFR</a:t>
            </a:r>
            <a:endParaRPr lang="fr-FR" sz="2800" i="1" dirty="0">
              <a:solidFill>
                <a:schemeClr val="bg1"/>
              </a:solidFill>
              <a:latin typeface="Calibri" pitchFamily="34" charset="0"/>
            </a:endParaRPr>
          </a:p>
        </p:txBody>
      </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p:txBody>
          <a:bodyPr anchor="ctr" anchorCtr="0"/>
          <a:lstStyle/>
          <a:p>
            <a:pPr>
              <a:buFont typeface="Courier New" pitchFamily="49" charset="0"/>
              <a:buChar char="o"/>
            </a:pPr>
            <a:r>
              <a:rPr lang="fr-FR" dirty="0" smtClean="0"/>
              <a:t>Afin d’avoir la campagne la plus efficace possible, nous vous proposons la mise en place des éléments suivants :</a:t>
            </a:r>
          </a:p>
          <a:p>
            <a:pPr>
              <a:spcBef>
                <a:spcPts val="0"/>
              </a:spcBef>
              <a:spcAft>
                <a:spcPts val="0"/>
              </a:spcAft>
            </a:pPr>
            <a:endParaRPr lang="fr-FR" dirty="0" smtClean="0"/>
          </a:p>
          <a:p>
            <a:r>
              <a:rPr lang="fr-FR" b="1" dirty="0" smtClean="0">
                <a:solidFill>
                  <a:srgbClr val="CCCC00"/>
                </a:solidFill>
              </a:rPr>
              <a:t>Ciblage</a:t>
            </a:r>
          </a:p>
          <a:p>
            <a:pPr lvl="1">
              <a:spcBef>
                <a:spcPts val="0"/>
              </a:spcBef>
            </a:pPr>
            <a:r>
              <a:rPr lang="fr-FR" dirty="0" smtClean="0"/>
              <a:t>Plus de 18 ans</a:t>
            </a:r>
          </a:p>
          <a:p>
            <a:pPr lvl="1">
              <a:spcBef>
                <a:spcPts val="0"/>
              </a:spcBef>
            </a:pPr>
            <a:r>
              <a:rPr lang="fr-FR" dirty="0" smtClean="0"/>
              <a:t>Vivant en France</a:t>
            </a:r>
          </a:p>
          <a:p>
            <a:pPr lvl="1">
              <a:spcBef>
                <a:spcPts val="0"/>
              </a:spcBef>
            </a:pPr>
            <a:r>
              <a:rPr lang="fr-FR" dirty="0" smtClean="0"/>
              <a:t>Intéressé par :</a:t>
            </a:r>
          </a:p>
          <a:p>
            <a:pPr lvl="2">
              <a:spcBef>
                <a:spcPts val="0"/>
              </a:spcBef>
            </a:pPr>
            <a:r>
              <a:rPr lang="fr-FR" dirty="0" smtClean="0"/>
              <a:t>Le rugby</a:t>
            </a:r>
          </a:p>
          <a:p>
            <a:pPr lvl="2">
              <a:spcBef>
                <a:spcPts val="0"/>
              </a:spcBef>
            </a:pPr>
            <a:r>
              <a:rPr lang="fr-FR" dirty="0" smtClean="0"/>
              <a:t>Les rugbyman</a:t>
            </a:r>
          </a:p>
          <a:p>
            <a:pPr lvl="2">
              <a:spcBef>
                <a:spcPts val="0"/>
              </a:spcBef>
            </a:pPr>
            <a:r>
              <a:rPr lang="fr-FR" dirty="0" smtClean="0"/>
              <a:t>Le sport</a:t>
            </a:r>
          </a:p>
          <a:p>
            <a:pPr lvl="1">
              <a:spcBef>
                <a:spcPts val="0"/>
              </a:spcBef>
            </a:pPr>
            <a:r>
              <a:rPr lang="fr-FR" dirty="0" smtClean="0"/>
              <a:t>N’étant pas encore fan de la page FFR</a:t>
            </a:r>
          </a:p>
          <a:p>
            <a:pPr>
              <a:spcBef>
                <a:spcPts val="0"/>
              </a:spcBef>
              <a:spcAft>
                <a:spcPts val="0"/>
              </a:spcAft>
            </a:pPr>
            <a:endParaRPr lang="fr-FR" dirty="0" smtClean="0"/>
          </a:p>
          <a:p>
            <a:r>
              <a:rPr lang="fr-FR" b="1" dirty="0" smtClean="0">
                <a:solidFill>
                  <a:srgbClr val="CCCC00"/>
                </a:solidFill>
              </a:rPr>
              <a:t>Bannières</a:t>
            </a:r>
          </a:p>
          <a:p>
            <a:pPr lvl="1">
              <a:spcBef>
                <a:spcPts val="0"/>
              </a:spcBef>
            </a:pPr>
            <a:r>
              <a:rPr lang="fr-FR" dirty="0" smtClean="0"/>
              <a:t>50% du budget sur des « publicités Facebook » </a:t>
            </a:r>
          </a:p>
          <a:p>
            <a:pPr lvl="1">
              <a:spcBef>
                <a:spcPts val="0"/>
              </a:spcBef>
            </a:pPr>
            <a:r>
              <a:rPr lang="fr-FR" dirty="0" smtClean="0"/>
              <a:t>50 % sur les « actualités sponsorisées » (</a:t>
            </a:r>
            <a:r>
              <a:rPr lang="fr-FR" dirty="0" err="1" smtClean="0"/>
              <a:t>cf</a:t>
            </a:r>
            <a:r>
              <a:rPr lang="fr-FR" dirty="0" smtClean="0"/>
              <a:t> </a:t>
            </a:r>
            <a:r>
              <a:rPr lang="fr-FR" dirty="0" err="1" smtClean="0"/>
              <a:t>slide</a:t>
            </a:r>
            <a:r>
              <a:rPr lang="fr-FR" dirty="0" smtClean="0"/>
              <a:t> 7)</a:t>
            </a:r>
          </a:p>
        </p:txBody>
      </p:sp>
      <p:sp>
        <p:nvSpPr>
          <p:cNvPr id="14" name="Titre 13"/>
          <p:cNvSpPr>
            <a:spLocks noGrp="1"/>
          </p:cNvSpPr>
          <p:nvPr>
            <p:ph type="title"/>
            <p:custDataLst>
              <p:tags r:id="rId2"/>
            </p:custDataLst>
          </p:nvPr>
        </p:nvSpPr>
        <p:spPr/>
        <p:txBody>
          <a:bodyPr/>
          <a:lstStyle/>
          <a:p>
            <a:r>
              <a:rPr lang="fr-FR" dirty="0" smtClean="0"/>
              <a:t>Ciblage &amp; bannières</a:t>
            </a:r>
            <a:endParaRPr lang="fr-FR" dirty="0"/>
          </a:p>
        </p:txBody>
      </p:sp>
      <p:sp>
        <p:nvSpPr>
          <p:cNvPr id="4" name="Espace réservé du pied de page 3"/>
          <p:cNvSpPr>
            <a:spLocks noGrp="1"/>
          </p:cNvSpPr>
          <p:nvPr>
            <p:ph type="ftr" sz="quarter" idx="10"/>
            <p:custDataLst>
              <p:tags r:id="rId3"/>
            </p:custDataLst>
          </p:nvPr>
        </p:nvSpPr>
        <p:spPr/>
        <p:txBody>
          <a:bodyPr/>
          <a:lstStyle/>
          <a:p>
            <a:r>
              <a:rPr lang="fr-FR" dirty="0" smtClean="0"/>
              <a:t>Recommandation | FFR</a:t>
            </a:r>
            <a:endParaRPr lang="fr-FR" dirty="0"/>
          </a:p>
        </p:txBody>
      </p:sp>
      <p:pic>
        <p:nvPicPr>
          <p:cNvPr id="8" name="Image 7" descr="dicussion.jpg"/>
          <p:cNvPicPr>
            <a:picLocks noChangeAspect="1"/>
          </p:cNvPicPr>
          <p:nvPr>
            <p:custDataLst>
              <p:tags r:id="rId4"/>
            </p:custDataLst>
          </p:nvPr>
        </p:nvPicPr>
        <p:blipFill>
          <a:blip r:embed="rId7" cstate="print"/>
          <a:stretch>
            <a:fillRect/>
          </a:stretch>
        </p:blipFill>
        <p:spPr>
          <a:xfrm>
            <a:off x="179512" y="4766353"/>
            <a:ext cx="571500" cy="714375"/>
          </a:xfrm>
          <a:prstGeom prst="rect">
            <a:avLst/>
          </a:prstGeom>
        </p:spPr>
      </p:pic>
      <p:pic>
        <p:nvPicPr>
          <p:cNvPr id="9" name="Image 8" descr="drapeau.jpg"/>
          <p:cNvPicPr>
            <a:picLocks noChangeAspect="1"/>
          </p:cNvPicPr>
          <p:nvPr>
            <p:custDataLst>
              <p:tags r:id="rId5"/>
            </p:custDataLst>
          </p:nvPr>
        </p:nvPicPr>
        <p:blipFill>
          <a:blip r:embed="rId8" cstate="print"/>
          <a:stretch>
            <a:fillRect/>
          </a:stretch>
        </p:blipFill>
        <p:spPr>
          <a:xfrm>
            <a:off x="251520" y="2042846"/>
            <a:ext cx="532859" cy="666074"/>
          </a:xfrm>
          <a:prstGeom prst="rect">
            <a:avLst/>
          </a:prstGeom>
        </p:spPr>
      </p:pic>
    </p:spTree>
  </p:cSld>
  <p:clrMapOvr>
    <a:masterClrMapping/>
  </p:clrMapOvr>
  <p:transition>
    <p:cover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custDataLst>
              <p:tags r:id="rId1"/>
            </p:custDataLst>
          </p:nvPr>
        </p:nvSpPr>
        <p:spPr/>
        <p:txBody>
          <a:bodyPr/>
          <a:lstStyle/>
          <a:p>
            <a:r>
              <a:rPr lang="fr-FR" smtClean="0"/>
              <a:t>Propositions de bannières : Publicité</a:t>
            </a:r>
            <a:endParaRPr lang="fr-FR" dirty="0"/>
          </a:p>
        </p:txBody>
      </p:sp>
      <p:sp>
        <p:nvSpPr>
          <p:cNvPr id="4" name="Espace réservé du pied de page 3"/>
          <p:cNvSpPr>
            <a:spLocks noGrp="1"/>
          </p:cNvSpPr>
          <p:nvPr>
            <p:ph type="ftr" sz="quarter" idx="10"/>
            <p:custDataLst>
              <p:tags r:id="rId2"/>
            </p:custDataLst>
          </p:nvPr>
        </p:nvSpPr>
        <p:spPr/>
        <p:txBody>
          <a:bodyPr/>
          <a:lstStyle/>
          <a:p>
            <a:r>
              <a:rPr lang="fr-FR" smtClean="0"/>
              <a:t>Recommandation | FFR</a:t>
            </a:r>
            <a:endParaRPr lang="fr-FR"/>
          </a:p>
        </p:txBody>
      </p:sp>
      <p:sp>
        <p:nvSpPr>
          <p:cNvPr id="15" name="Espace réservé du contenu 14"/>
          <p:cNvSpPr>
            <a:spLocks noGrp="1"/>
          </p:cNvSpPr>
          <p:nvPr>
            <p:ph idx="1"/>
            <p:custDataLst>
              <p:tags r:id="rId3"/>
            </p:custDataLst>
          </p:nvPr>
        </p:nvSpPr>
        <p:spPr/>
        <p:txBody>
          <a:bodyPr/>
          <a:lstStyle/>
          <a:p>
            <a:pPr>
              <a:buFont typeface="Courier New" pitchFamily="49" charset="0"/>
              <a:buChar char="o"/>
            </a:pPr>
            <a:r>
              <a:rPr lang="fr-FR" dirty="0" smtClean="0"/>
              <a:t>Voici nos propositions de bannières :</a:t>
            </a:r>
            <a:endParaRPr lang="fr-FR" dirty="0"/>
          </a:p>
        </p:txBody>
      </p:sp>
      <p:grpSp>
        <p:nvGrpSpPr>
          <p:cNvPr id="37" name="Groupe 36"/>
          <p:cNvGrpSpPr/>
          <p:nvPr>
            <p:custDataLst>
              <p:tags r:id="rId4"/>
            </p:custDataLst>
          </p:nvPr>
        </p:nvGrpSpPr>
        <p:grpSpPr>
          <a:xfrm>
            <a:off x="3371849" y="1628800"/>
            <a:ext cx="2381250" cy="1181100"/>
            <a:chOff x="683568" y="2996952"/>
            <a:chExt cx="2381250" cy="1181100"/>
          </a:xfrm>
        </p:grpSpPr>
        <p:pic>
          <p:nvPicPr>
            <p:cNvPr id="17" name="Picture 2"/>
            <p:cNvPicPr>
              <a:picLocks noChangeAspect="1" noChangeArrowheads="1"/>
            </p:cNvPicPr>
            <p:nvPr/>
          </p:nvPicPr>
          <p:blipFill>
            <a:blip r:embed="rId12" cstate="print"/>
            <a:srcRect/>
            <a:stretch>
              <a:fillRect/>
            </a:stretch>
          </p:blipFill>
          <p:spPr bwMode="auto">
            <a:xfrm>
              <a:off x="683568" y="2996952"/>
              <a:ext cx="2381250" cy="1181100"/>
            </a:xfrm>
            <a:prstGeom prst="rect">
              <a:avLst/>
            </a:prstGeom>
            <a:noFill/>
            <a:ln w="9525">
              <a:noFill/>
              <a:miter lim="800000"/>
              <a:headEnd/>
              <a:tailEnd/>
            </a:ln>
          </p:spPr>
        </p:pic>
        <p:pic>
          <p:nvPicPr>
            <p:cNvPr id="1031" name="Picture 7" descr="J:\Digital2\Encours\FFR\Création\Facebook\JeuConcours\Vignettes\JPEG\JeuConcours_FFR_1.jpg"/>
            <p:cNvPicPr>
              <a:picLocks noChangeAspect="1" noChangeArrowheads="1"/>
            </p:cNvPicPr>
            <p:nvPr/>
          </p:nvPicPr>
          <p:blipFill>
            <a:blip r:embed="rId13" cstate="print"/>
            <a:srcRect/>
            <a:stretch>
              <a:fillRect/>
            </a:stretch>
          </p:blipFill>
          <p:spPr bwMode="auto">
            <a:xfrm>
              <a:off x="683568" y="3212976"/>
              <a:ext cx="1047750" cy="762000"/>
            </a:xfrm>
            <a:prstGeom prst="rect">
              <a:avLst/>
            </a:prstGeom>
            <a:noFill/>
          </p:spPr>
        </p:pic>
      </p:grpSp>
      <p:grpSp>
        <p:nvGrpSpPr>
          <p:cNvPr id="36" name="Groupe 35"/>
          <p:cNvGrpSpPr/>
          <p:nvPr>
            <p:custDataLst>
              <p:tags r:id="rId5"/>
            </p:custDataLst>
          </p:nvPr>
        </p:nvGrpSpPr>
        <p:grpSpPr>
          <a:xfrm>
            <a:off x="5334506" y="3212976"/>
            <a:ext cx="2314575" cy="1162050"/>
            <a:chOff x="1835696" y="4581128"/>
            <a:chExt cx="2314575" cy="1162050"/>
          </a:xfrm>
        </p:grpSpPr>
        <p:pic>
          <p:nvPicPr>
            <p:cNvPr id="19" name="Picture 4"/>
            <p:cNvPicPr>
              <a:picLocks noChangeAspect="1" noChangeArrowheads="1"/>
            </p:cNvPicPr>
            <p:nvPr/>
          </p:nvPicPr>
          <p:blipFill>
            <a:blip r:embed="rId14" cstate="print"/>
            <a:srcRect/>
            <a:stretch>
              <a:fillRect/>
            </a:stretch>
          </p:blipFill>
          <p:spPr bwMode="auto">
            <a:xfrm>
              <a:off x="1835696" y="4581128"/>
              <a:ext cx="2314575" cy="1162050"/>
            </a:xfrm>
            <a:prstGeom prst="rect">
              <a:avLst/>
            </a:prstGeom>
            <a:noFill/>
            <a:ln w="9525">
              <a:noFill/>
              <a:miter lim="800000"/>
              <a:headEnd/>
              <a:tailEnd/>
            </a:ln>
          </p:spPr>
        </p:pic>
        <p:pic>
          <p:nvPicPr>
            <p:cNvPr id="1037" name="Picture 13" descr="J:\Digital2\Encours\FFR\Création\Facebook\JeuConcours\Vignettes\JPEG\JeuConcours_FFR_6.jpg"/>
            <p:cNvPicPr>
              <a:picLocks noChangeAspect="1" noChangeArrowheads="1"/>
            </p:cNvPicPr>
            <p:nvPr/>
          </p:nvPicPr>
          <p:blipFill>
            <a:blip r:embed="rId15" cstate="print"/>
            <a:srcRect/>
            <a:stretch>
              <a:fillRect/>
            </a:stretch>
          </p:blipFill>
          <p:spPr bwMode="auto">
            <a:xfrm>
              <a:off x="1835696" y="4797152"/>
              <a:ext cx="1047750" cy="762000"/>
            </a:xfrm>
            <a:prstGeom prst="rect">
              <a:avLst/>
            </a:prstGeom>
            <a:noFill/>
          </p:spPr>
        </p:pic>
      </p:grpSp>
      <p:grpSp>
        <p:nvGrpSpPr>
          <p:cNvPr id="35" name="Groupe 34"/>
          <p:cNvGrpSpPr/>
          <p:nvPr>
            <p:custDataLst>
              <p:tags r:id="rId6"/>
            </p:custDataLst>
          </p:nvPr>
        </p:nvGrpSpPr>
        <p:grpSpPr>
          <a:xfrm>
            <a:off x="6262686" y="1628800"/>
            <a:ext cx="2371725" cy="1190625"/>
            <a:chOff x="4355976" y="3789040"/>
            <a:chExt cx="2371725" cy="1190625"/>
          </a:xfrm>
        </p:grpSpPr>
        <p:pic>
          <p:nvPicPr>
            <p:cNvPr id="20" name="Picture 5"/>
            <p:cNvPicPr>
              <a:picLocks noChangeAspect="1" noChangeArrowheads="1"/>
            </p:cNvPicPr>
            <p:nvPr/>
          </p:nvPicPr>
          <p:blipFill>
            <a:blip r:embed="rId16" cstate="print"/>
            <a:srcRect/>
            <a:stretch>
              <a:fillRect/>
            </a:stretch>
          </p:blipFill>
          <p:spPr bwMode="auto">
            <a:xfrm>
              <a:off x="4355976" y="3789040"/>
              <a:ext cx="2371725" cy="1190625"/>
            </a:xfrm>
            <a:prstGeom prst="rect">
              <a:avLst/>
            </a:prstGeom>
            <a:noFill/>
            <a:ln w="9525">
              <a:noFill/>
              <a:miter lim="800000"/>
              <a:headEnd/>
              <a:tailEnd/>
            </a:ln>
          </p:spPr>
        </p:pic>
        <p:pic>
          <p:nvPicPr>
            <p:cNvPr id="1038" name="Picture 14" descr="J:\Digital2\Encours\FFR\Création\Facebook\JeuConcours\Vignettes\JPEG\JeuConcours_FFR_2.jpg"/>
            <p:cNvPicPr>
              <a:picLocks noChangeAspect="1" noChangeArrowheads="1"/>
            </p:cNvPicPr>
            <p:nvPr/>
          </p:nvPicPr>
          <p:blipFill>
            <a:blip r:embed="rId17" cstate="print"/>
            <a:srcRect/>
            <a:stretch>
              <a:fillRect/>
            </a:stretch>
          </p:blipFill>
          <p:spPr bwMode="auto">
            <a:xfrm>
              <a:off x="4355976" y="4005064"/>
              <a:ext cx="1047750" cy="762000"/>
            </a:xfrm>
            <a:prstGeom prst="rect">
              <a:avLst/>
            </a:prstGeom>
            <a:noFill/>
          </p:spPr>
        </p:pic>
      </p:grpSp>
      <p:grpSp>
        <p:nvGrpSpPr>
          <p:cNvPr id="33" name="Groupe 32"/>
          <p:cNvGrpSpPr/>
          <p:nvPr>
            <p:custDataLst>
              <p:tags r:id="rId7"/>
            </p:custDataLst>
          </p:nvPr>
        </p:nvGrpSpPr>
        <p:grpSpPr>
          <a:xfrm>
            <a:off x="509587" y="1628800"/>
            <a:ext cx="2352675" cy="1152525"/>
            <a:chOff x="4139952" y="2708920"/>
            <a:chExt cx="2352675" cy="1152525"/>
          </a:xfrm>
        </p:grpSpPr>
        <p:pic>
          <p:nvPicPr>
            <p:cNvPr id="18" name="Picture 3"/>
            <p:cNvPicPr>
              <a:picLocks noChangeAspect="1" noChangeArrowheads="1"/>
            </p:cNvPicPr>
            <p:nvPr/>
          </p:nvPicPr>
          <p:blipFill>
            <a:blip r:embed="rId18" cstate="print"/>
            <a:srcRect/>
            <a:stretch>
              <a:fillRect/>
            </a:stretch>
          </p:blipFill>
          <p:spPr bwMode="auto">
            <a:xfrm>
              <a:off x="4139952" y="2708920"/>
              <a:ext cx="2352675" cy="1152525"/>
            </a:xfrm>
            <a:prstGeom prst="rect">
              <a:avLst/>
            </a:prstGeom>
            <a:noFill/>
            <a:ln w="9525">
              <a:noFill/>
              <a:miter lim="800000"/>
              <a:headEnd/>
              <a:tailEnd/>
            </a:ln>
          </p:spPr>
        </p:pic>
        <p:pic>
          <p:nvPicPr>
            <p:cNvPr id="1039" name="Picture 15" descr="J:\Digital2\Encours\FFR\Création\Facebook\JeuConcours\Vignettes\JPEG\JeuConcours_FFR_3.jpg"/>
            <p:cNvPicPr>
              <a:picLocks noChangeAspect="1" noChangeArrowheads="1"/>
            </p:cNvPicPr>
            <p:nvPr/>
          </p:nvPicPr>
          <p:blipFill>
            <a:blip r:embed="rId19" cstate="print"/>
            <a:srcRect/>
            <a:stretch>
              <a:fillRect/>
            </a:stretch>
          </p:blipFill>
          <p:spPr bwMode="auto">
            <a:xfrm>
              <a:off x="4139952" y="2924944"/>
              <a:ext cx="1047750" cy="762000"/>
            </a:xfrm>
            <a:prstGeom prst="rect">
              <a:avLst/>
            </a:prstGeom>
            <a:noFill/>
          </p:spPr>
        </p:pic>
      </p:grpSp>
      <p:grpSp>
        <p:nvGrpSpPr>
          <p:cNvPr id="34" name="Groupe 33"/>
          <p:cNvGrpSpPr/>
          <p:nvPr>
            <p:custDataLst>
              <p:tags r:id="rId8"/>
            </p:custDataLst>
          </p:nvPr>
        </p:nvGrpSpPr>
        <p:grpSpPr>
          <a:xfrm>
            <a:off x="1494918" y="3212976"/>
            <a:ext cx="2344670" cy="1162050"/>
            <a:chOff x="3480835" y="1628800"/>
            <a:chExt cx="2344670" cy="1162050"/>
          </a:xfrm>
        </p:grpSpPr>
        <p:pic>
          <p:nvPicPr>
            <p:cNvPr id="16" name="Picture 6"/>
            <p:cNvPicPr>
              <a:picLocks noChangeAspect="1" noChangeArrowheads="1"/>
            </p:cNvPicPr>
            <p:nvPr/>
          </p:nvPicPr>
          <p:blipFill>
            <a:blip r:embed="rId20" cstate="print"/>
            <a:srcRect/>
            <a:stretch>
              <a:fillRect/>
            </a:stretch>
          </p:blipFill>
          <p:spPr>
            <a:xfrm>
              <a:off x="3491880" y="1628800"/>
              <a:ext cx="2333625" cy="1162050"/>
            </a:xfrm>
            <a:prstGeom prst="rect">
              <a:avLst/>
            </a:prstGeom>
          </p:spPr>
        </p:pic>
        <p:pic>
          <p:nvPicPr>
            <p:cNvPr id="1040" name="Picture 16" descr="J:\Digital2\Encours\FFR\Création\Facebook\JeuConcours\Vignettes\JPEG\JeuConcours_FFR_4.jpg"/>
            <p:cNvPicPr>
              <a:picLocks noChangeAspect="1" noChangeArrowheads="1"/>
            </p:cNvPicPr>
            <p:nvPr/>
          </p:nvPicPr>
          <p:blipFill>
            <a:blip r:embed="rId21" cstate="print"/>
            <a:srcRect/>
            <a:stretch>
              <a:fillRect/>
            </a:stretch>
          </p:blipFill>
          <p:spPr bwMode="auto">
            <a:xfrm>
              <a:off x="3480835" y="1844824"/>
              <a:ext cx="1047750" cy="762000"/>
            </a:xfrm>
            <a:prstGeom prst="rect">
              <a:avLst/>
            </a:prstGeom>
            <a:noFill/>
          </p:spPr>
        </p:pic>
      </p:grpSp>
      <p:sp>
        <p:nvSpPr>
          <p:cNvPr id="38" name="Rectangle 37"/>
          <p:cNvSpPr/>
          <p:nvPr>
            <p:custDataLst>
              <p:tags r:id="rId9"/>
            </p:custDataLst>
          </p:nvPr>
        </p:nvSpPr>
        <p:spPr>
          <a:xfrm>
            <a:off x="863588" y="5085185"/>
            <a:ext cx="7416824" cy="1143418"/>
          </a:xfrm>
          <a:prstGeom prst="rect">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latin typeface="Calibri" pitchFamily="34" charset="0"/>
              </a:rPr>
              <a:t>L’idée est que ces 5 bannières tournent en même temps, et ce, pour deux raisons :</a:t>
            </a:r>
          </a:p>
          <a:p>
            <a:r>
              <a:rPr lang="fr-FR" sz="1600" dirty="0" smtClean="0">
                <a:latin typeface="Calibri" pitchFamily="34" charset="0"/>
              </a:rPr>
              <a:t>- Les tester et trouver les combinaisons les plus efficaces</a:t>
            </a:r>
          </a:p>
          <a:p>
            <a:r>
              <a:rPr lang="fr-FR" sz="1600" dirty="0" smtClean="0">
                <a:latin typeface="Calibri" pitchFamily="34" charset="0"/>
              </a:rPr>
              <a:t>- Éviter de lasser l’internaute avec une seul créa</a:t>
            </a:r>
          </a:p>
        </p:txBody>
      </p:sp>
      <p:sp>
        <p:nvSpPr>
          <p:cNvPr id="39" name="Rectangle 38"/>
          <p:cNvSpPr/>
          <p:nvPr>
            <p:custDataLst>
              <p:tags r:id="rId10"/>
            </p:custDataLst>
          </p:nvPr>
        </p:nvSpPr>
        <p:spPr>
          <a:xfrm rot="21175867">
            <a:off x="632734" y="4920677"/>
            <a:ext cx="1238250" cy="304800"/>
          </a:xfrm>
          <a:prstGeom prst="rect">
            <a:avLst/>
          </a:prstGeom>
          <a:solidFill>
            <a:schemeClr val="bg1"/>
          </a:solidFill>
          <a:ln>
            <a:solidFill>
              <a:schemeClr val="tx1">
                <a:lumMod val="75000"/>
                <a:lumOff val="2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400" dirty="0" smtClean="0">
                <a:solidFill>
                  <a:schemeClr val="tx1">
                    <a:lumMod val="75000"/>
                    <a:lumOff val="25000"/>
                  </a:schemeClr>
                </a:solidFill>
                <a:latin typeface="Calibri" charset="0"/>
                <a:ea typeface="ＭＳ Ｐゴシック" charset="-128"/>
              </a:rPr>
              <a:t>À </a:t>
            </a:r>
            <a:r>
              <a:rPr lang="fr-FR" sz="1400" dirty="0">
                <a:solidFill>
                  <a:schemeClr val="tx1">
                    <a:lumMod val="75000"/>
                    <a:lumOff val="25000"/>
                  </a:schemeClr>
                </a:solidFill>
                <a:latin typeface="Calibri" charset="0"/>
                <a:ea typeface="ＭＳ Ｐゴシック" charset="-128"/>
              </a:rPr>
              <a:t>NOTER</a:t>
            </a:r>
          </a:p>
        </p:txBody>
      </p:sp>
    </p:spTree>
  </p:cSld>
  <p:clrMapOvr>
    <a:masterClrMapping/>
  </p:clrMapOvr>
  <p:transition>
    <p:cover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custDataLst>
              <p:tags r:id="rId1"/>
            </p:custDataLst>
          </p:nvPr>
        </p:nvSpPr>
        <p:spPr>
          <a:xfrm>
            <a:off x="6562097" y="2940026"/>
            <a:ext cx="2232248" cy="1209054"/>
          </a:xfrm>
          <a:prstGeom prst="wedgeRectCallout">
            <a:avLst>
              <a:gd name="adj1" fmla="val -66790"/>
              <a:gd name="adj2" fmla="val -16110"/>
            </a:avLst>
          </a:prstGeom>
          <a:solidFill>
            <a:schemeClr val="bg1"/>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custDataLst>
              <p:tags r:id="rId2"/>
            </p:custDataLst>
          </p:nvPr>
        </p:nvSpPr>
        <p:spPr>
          <a:xfrm>
            <a:off x="6557425" y="1528329"/>
            <a:ext cx="2232248" cy="1080120"/>
          </a:xfrm>
          <a:prstGeom prst="wedgeRectCallout">
            <a:avLst>
              <a:gd name="adj1" fmla="val -66790"/>
              <a:gd name="adj2" fmla="val -16110"/>
            </a:avLst>
          </a:prstGeom>
          <a:solidFill>
            <a:schemeClr val="bg1"/>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contenu 1"/>
          <p:cNvSpPr>
            <a:spLocks noGrp="1"/>
          </p:cNvSpPr>
          <p:nvPr>
            <p:ph idx="1"/>
            <p:custDataLst>
              <p:tags r:id="rId3"/>
            </p:custDataLst>
          </p:nvPr>
        </p:nvSpPr>
        <p:spPr>
          <a:xfrm>
            <a:off x="457200" y="785794"/>
            <a:ext cx="6059016" cy="5340369"/>
          </a:xfrm>
        </p:spPr>
        <p:txBody>
          <a:bodyPr/>
          <a:lstStyle/>
          <a:p>
            <a:pPr>
              <a:buFont typeface="Courier New" pitchFamily="49" charset="0"/>
              <a:buChar char="o"/>
            </a:pPr>
            <a:r>
              <a:rPr lang="fr-FR" dirty="0" smtClean="0"/>
              <a:t>Plusieurs formats d’actualités sponsorisées seront utilisés :</a:t>
            </a:r>
          </a:p>
          <a:p>
            <a:endParaRPr lang="fr-FR" dirty="0" smtClean="0"/>
          </a:p>
          <a:p>
            <a:pPr lvl="1"/>
            <a:r>
              <a:rPr lang="fr-FR" b="1" dirty="0" smtClean="0"/>
              <a:t>Les actualités de page aimée</a:t>
            </a:r>
          </a:p>
          <a:p>
            <a:pPr lvl="2"/>
            <a:r>
              <a:rPr lang="fr-FR" dirty="0" smtClean="0"/>
              <a:t>Lorsque des utilisateurs aimeront votre page, leurs amis verront une actualité à ce sujet.</a:t>
            </a:r>
          </a:p>
          <a:p>
            <a:pPr lvl="1"/>
            <a:endParaRPr lang="fr-FR" dirty="0" smtClean="0"/>
          </a:p>
          <a:p>
            <a:pPr lvl="1"/>
            <a:r>
              <a:rPr lang="fr-FR" b="1" dirty="0" smtClean="0"/>
              <a:t>Publicité d’une publication de Page</a:t>
            </a:r>
          </a:p>
          <a:p>
            <a:pPr lvl="2"/>
            <a:r>
              <a:rPr lang="fr-FR" dirty="0" smtClean="0"/>
              <a:t>Mise en avant d’une publication postée sur le mur de votre page qui fera un lien vers le jeu-concours.</a:t>
            </a:r>
          </a:p>
          <a:p>
            <a:endParaRPr lang="fr-FR" dirty="0" smtClean="0"/>
          </a:p>
          <a:p>
            <a:pPr lvl="1"/>
            <a:r>
              <a:rPr lang="fr-FR" b="1" dirty="0" smtClean="0"/>
              <a:t>Actualité de publication de Page aimée</a:t>
            </a:r>
          </a:p>
          <a:p>
            <a:pPr lvl="2"/>
            <a:r>
              <a:rPr lang="fr-FR" dirty="0" smtClean="0"/>
              <a:t>Lorsque des utilisateurs aimeront une publication de votre    page, leurs amis verront l’action effectuée.</a:t>
            </a:r>
            <a:endParaRPr lang="fr-FR" dirty="0"/>
          </a:p>
        </p:txBody>
      </p:sp>
      <p:sp>
        <p:nvSpPr>
          <p:cNvPr id="3" name="Titre 2"/>
          <p:cNvSpPr>
            <a:spLocks noGrp="1"/>
          </p:cNvSpPr>
          <p:nvPr>
            <p:ph type="title"/>
            <p:custDataLst>
              <p:tags r:id="rId4"/>
            </p:custDataLst>
          </p:nvPr>
        </p:nvSpPr>
        <p:spPr/>
        <p:txBody>
          <a:bodyPr/>
          <a:lstStyle/>
          <a:p>
            <a:r>
              <a:rPr lang="fr-FR" smtClean="0"/>
              <a:t>Propositions de bannières : Actualité</a:t>
            </a:r>
            <a:endParaRPr lang="fr-FR" dirty="0"/>
          </a:p>
        </p:txBody>
      </p:sp>
      <p:sp>
        <p:nvSpPr>
          <p:cNvPr id="4" name="Espace réservé du pied de page 3"/>
          <p:cNvSpPr>
            <a:spLocks noGrp="1"/>
          </p:cNvSpPr>
          <p:nvPr>
            <p:ph type="ftr" sz="quarter" idx="10"/>
            <p:custDataLst>
              <p:tags r:id="rId5"/>
            </p:custDataLst>
          </p:nvPr>
        </p:nvSpPr>
        <p:spPr/>
        <p:txBody>
          <a:bodyPr/>
          <a:lstStyle/>
          <a:p>
            <a:r>
              <a:rPr lang="fr-FR" smtClean="0"/>
              <a:t>Recommandation | FFR</a:t>
            </a:r>
            <a:endParaRPr lang="fr-FR"/>
          </a:p>
        </p:txBody>
      </p:sp>
      <p:pic>
        <p:nvPicPr>
          <p:cNvPr id="3074" name="Picture 2"/>
          <p:cNvPicPr>
            <a:picLocks noChangeAspect="1" noChangeArrowheads="1"/>
          </p:cNvPicPr>
          <p:nvPr>
            <p:custDataLst>
              <p:tags r:id="rId6"/>
            </p:custDataLst>
          </p:nvPr>
        </p:nvPicPr>
        <p:blipFill>
          <a:blip r:embed="rId11" cstate="print"/>
          <a:srcRect/>
          <a:stretch>
            <a:fillRect/>
          </a:stretch>
        </p:blipFill>
        <p:spPr bwMode="auto">
          <a:xfrm>
            <a:off x="6605642" y="1561356"/>
            <a:ext cx="2062150" cy="1014172"/>
          </a:xfrm>
          <a:prstGeom prst="rect">
            <a:avLst/>
          </a:prstGeom>
          <a:noFill/>
          <a:ln w="9525">
            <a:noFill/>
            <a:miter lim="800000"/>
            <a:headEnd/>
            <a:tailEnd/>
          </a:ln>
        </p:spPr>
      </p:pic>
      <p:sp>
        <p:nvSpPr>
          <p:cNvPr id="21" name="Rectangle 20"/>
          <p:cNvSpPr/>
          <p:nvPr>
            <p:custDataLst>
              <p:tags r:id="rId7"/>
            </p:custDataLst>
          </p:nvPr>
        </p:nvSpPr>
        <p:spPr>
          <a:xfrm>
            <a:off x="6562097" y="4397604"/>
            <a:ext cx="2232248" cy="1209054"/>
          </a:xfrm>
          <a:prstGeom prst="wedgeRectCallout">
            <a:avLst>
              <a:gd name="adj1" fmla="val -66790"/>
              <a:gd name="adj2" fmla="val -16110"/>
            </a:avLst>
          </a:prstGeom>
          <a:solidFill>
            <a:schemeClr val="bg1"/>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6" name="Picture 2"/>
          <p:cNvPicPr>
            <a:picLocks noChangeAspect="1" noChangeArrowheads="1"/>
          </p:cNvPicPr>
          <p:nvPr>
            <p:custDataLst>
              <p:tags r:id="rId8"/>
            </p:custDataLst>
          </p:nvPr>
        </p:nvPicPr>
        <p:blipFill>
          <a:blip r:embed="rId12" cstate="print"/>
          <a:srcRect l="21874" t="35982" r="17190" b="11346"/>
          <a:stretch>
            <a:fillRect/>
          </a:stretch>
        </p:blipFill>
        <p:spPr bwMode="auto">
          <a:xfrm>
            <a:off x="6605642" y="2979534"/>
            <a:ext cx="2134113" cy="1133748"/>
          </a:xfrm>
          <a:prstGeom prst="rect">
            <a:avLst/>
          </a:prstGeom>
          <a:noFill/>
          <a:ln w="9525">
            <a:noFill/>
            <a:miter lim="800000"/>
            <a:headEnd/>
            <a:tailEnd/>
          </a:ln>
          <a:effectLst/>
        </p:spPr>
      </p:pic>
      <p:pic>
        <p:nvPicPr>
          <p:cNvPr id="1027" name="Picture 3"/>
          <p:cNvPicPr>
            <a:picLocks noChangeAspect="1" noChangeArrowheads="1"/>
          </p:cNvPicPr>
          <p:nvPr>
            <p:custDataLst>
              <p:tags r:id="rId9"/>
            </p:custDataLst>
          </p:nvPr>
        </p:nvPicPr>
        <p:blipFill>
          <a:blip r:embed="rId13" cstate="print"/>
          <a:srcRect r="3226"/>
          <a:stretch>
            <a:fillRect/>
          </a:stretch>
        </p:blipFill>
        <p:spPr bwMode="auto">
          <a:xfrm>
            <a:off x="6605642" y="4450959"/>
            <a:ext cx="2160239" cy="1102345"/>
          </a:xfrm>
          <a:prstGeom prst="rect">
            <a:avLst/>
          </a:prstGeom>
          <a:noFill/>
          <a:ln w="9525">
            <a:noFill/>
            <a:miter lim="800000"/>
            <a:headEnd/>
            <a:tailEnd/>
          </a:ln>
          <a:effectLst/>
        </p:spPr>
      </p:pic>
    </p:spTree>
  </p:cSld>
  <p:clrMapOvr>
    <a:masterClrMapping/>
  </p:clrMapOvr>
  <p:transition>
    <p:cover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FR" dirty="0" smtClean="0"/>
              <a:t>Planning</a:t>
            </a:r>
            <a:endParaRPr lang="fr-FR" dirty="0"/>
          </a:p>
        </p:txBody>
      </p:sp>
      <p:sp>
        <p:nvSpPr>
          <p:cNvPr id="4" name="Espace réservé du pied de page 3"/>
          <p:cNvSpPr>
            <a:spLocks noGrp="1"/>
          </p:cNvSpPr>
          <p:nvPr>
            <p:ph type="ftr" sz="quarter" idx="11"/>
            <p:custDataLst>
              <p:tags r:id="rId2"/>
            </p:custDataLst>
          </p:nvPr>
        </p:nvSpPr>
        <p:spPr/>
        <p:txBody>
          <a:bodyPr/>
          <a:lstStyle/>
          <a:p>
            <a:pPr>
              <a:defRPr/>
            </a:pPr>
            <a:r>
              <a:rPr lang="fr-FR" smtClean="0"/>
              <a:t>Recommandation | FFR</a:t>
            </a:r>
            <a:endParaRPr lang="fr-FR"/>
          </a:p>
        </p:txBody>
      </p:sp>
    </p:spTree>
  </p:cSld>
  <p:clrMapOvr>
    <a:masterClrMapping/>
  </p:clrMapOvr>
  <p:transition>
    <p:cover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custDataLst>
              <p:tags r:id="rId1"/>
            </p:custDataLst>
          </p:nvPr>
        </p:nvSpPr>
        <p:spPr/>
        <p:txBody>
          <a:bodyPr/>
          <a:lstStyle/>
          <a:p>
            <a:r>
              <a:rPr lang="fr-FR" dirty="0" smtClean="0"/>
              <a:t>Planning</a:t>
            </a:r>
            <a:endParaRPr lang="fr-FR" dirty="0"/>
          </a:p>
        </p:txBody>
      </p:sp>
      <p:sp>
        <p:nvSpPr>
          <p:cNvPr id="4" name="Espace réservé du pied de page 3"/>
          <p:cNvSpPr>
            <a:spLocks noGrp="1"/>
          </p:cNvSpPr>
          <p:nvPr>
            <p:ph type="ftr" sz="quarter" idx="10"/>
            <p:custDataLst>
              <p:tags r:id="rId2"/>
            </p:custDataLst>
          </p:nvPr>
        </p:nvSpPr>
        <p:spPr/>
        <p:txBody>
          <a:bodyPr/>
          <a:lstStyle/>
          <a:p>
            <a:pPr>
              <a:defRPr/>
            </a:pPr>
            <a:r>
              <a:rPr lang="fr-FR" smtClean="0"/>
              <a:t>Recommandation | FFR</a:t>
            </a:r>
            <a:endParaRPr lang="fr-FR"/>
          </a:p>
        </p:txBody>
      </p:sp>
      <p:pic>
        <p:nvPicPr>
          <p:cNvPr id="54274" name="Picture 2"/>
          <p:cNvPicPr>
            <a:picLocks noChangeAspect="1" noChangeArrowheads="1"/>
          </p:cNvPicPr>
          <p:nvPr>
            <p:custDataLst>
              <p:tags r:id="rId3"/>
            </p:custDataLst>
          </p:nvPr>
        </p:nvPicPr>
        <p:blipFill>
          <a:blip r:embed="rId15" cstate="print"/>
          <a:srcRect/>
          <a:stretch>
            <a:fillRect/>
          </a:stretch>
        </p:blipFill>
        <p:spPr bwMode="auto">
          <a:xfrm>
            <a:off x="875953" y="905492"/>
            <a:ext cx="7392094" cy="5047016"/>
          </a:xfrm>
          <a:prstGeom prst="rect">
            <a:avLst/>
          </a:prstGeom>
          <a:noFill/>
          <a:ln w="9525">
            <a:noFill/>
            <a:miter lim="800000"/>
            <a:headEnd/>
            <a:tailEnd/>
          </a:ln>
        </p:spPr>
      </p:pic>
      <p:sp>
        <p:nvSpPr>
          <p:cNvPr id="6" name="Rectangle 5"/>
          <p:cNvSpPr/>
          <p:nvPr>
            <p:custDataLst>
              <p:tags r:id="rId4"/>
            </p:custDataLst>
          </p:nvPr>
        </p:nvSpPr>
        <p:spPr>
          <a:xfrm>
            <a:off x="920232" y="1777506"/>
            <a:ext cx="1062412" cy="697208"/>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atin typeface="Calibri" pitchFamily="34" charset="0"/>
              </a:rPr>
              <a:t>Validation du devis</a:t>
            </a:r>
            <a:endParaRPr lang="fr-FR" sz="1200" b="1" dirty="0">
              <a:latin typeface="Calibri" pitchFamily="34" charset="0"/>
            </a:endParaRPr>
          </a:p>
        </p:txBody>
      </p:sp>
      <p:sp>
        <p:nvSpPr>
          <p:cNvPr id="7" name="Rectangle 6"/>
          <p:cNvSpPr/>
          <p:nvPr>
            <p:custDataLst>
              <p:tags r:id="rId5"/>
            </p:custDataLst>
          </p:nvPr>
        </p:nvSpPr>
        <p:spPr>
          <a:xfrm>
            <a:off x="1966021" y="1777506"/>
            <a:ext cx="4183710" cy="697208"/>
          </a:xfrm>
          <a:prstGeom prst="rect">
            <a:avLst/>
          </a:prstGeom>
          <a:solidFill>
            <a:srgbClr val="CCCC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lumMod val="75000"/>
                    <a:lumOff val="25000"/>
                  </a:schemeClr>
                </a:solidFill>
                <a:latin typeface="Calibri" pitchFamily="34" charset="0"/>
              </a:rPr>
              <a:t>Travail graphique + règlement</a:t>
            </a:r>
            <a:endParaRPr lang="fr-FR" sz="1200" b="1" dirty="0">
              <a:solidFill>
                <a:schemeClr val="tx1">
                  <a:lumMod val="75000"/>
                  <a:lumOff val="25000"/>
                </a:schemeClr>
              </a:solidFill>
              <a:latin typeface="Calibri" pitchFamily="34" charset="0"/>
            </a:endParaRPr>
          </a:p>
        </p:txBody>
      </p:sp>
      <p:sp>
        <p:nvSpPr>
          <p:cNvPr id="8" name="Rectangle 7"/>
          <p:cNvSpPr/>
          <p:nvPr>
            <p:custDataLst>
              <p:tags r:id="rId6"/>
            </p:custDataLst>
          </p:nvPr>
        </p:nvSpPr>
        <p:spPr>
          <a:xfrm>
            <a:off x="1966021" y="2466160"/>
            <a:ext cx="4183710" cy="697208"/>
          </a:xfrm>
          <a:prstGeom prst="rect">
            <a:avLst/>
          </a:prstGeom>
          <a:solidFill>
            <a:srgbClr val="CCCC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lumMod val="75000"/>
                    <a:lumOff val="25000"/>
                  </a:schemeClr>
                </a:solidFill>
                <a:latin typeface="Calibri" pitchFamily="34" charset="0"/>
              </a:rPr>
              <a:t>Développement de l’application</a:t>
            </a:r>
            <a:endParaRPr lang="fr-FR" sz="1200" b="1" dirty="0">
              <a:solidFill>
                <a:schemeClr val="tx1">
                  <a:lumMod val="75000"/>
                  <a:lumOff val="25000"/>
                </a:schemeClr>
              </a:solidFill>
              <a:latin typeface="Calibri" pitchFamily="34" charset="0"/>
            </a:endParaRPr>
          </a:p>
        </p:txBody>
      </p:sp>
      <p:sp>
        <p:nvSpPr>
          <p:cNvPr id="10" name="Rectangle 9"/>
          <p:cNvSpPr/>
          <p:nvPr>
            <p:custDataLst>
              <p:tags r:id="rId7"/>
            </p:custDataLst>
          </p:nvPr>
        </p:nvSpPr>
        <p:spPr>
          <a:xfrm>
            <a:off x="919554" y="3521694"/>
            <a:ext cx="7304891" cy="332004"/>
          </a:xfrm>
          <a:prstGeom prst="rect">
            <a:avLst/>
          </a:prstGeom>
          <a:solidFill>
            <a:srgbClr val="003399">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lumMod val="75000"/>
                    <a:lumOff val="25000"/>
                  </a:schemeClr>
                </a:solidFill>
                <a:latin typeface="Calibri" pitchFamily="34" charset="0"/>
              </a:rPr>
              <a:t>Campagne Facebook</a:t>
            </a:r>
            <a:endParaRPr lang="fr-FR" sz="1200" b="1" dirty="0">
              <a:solidFill>
                <a:schemeClr val="tx1">
                  <a:lumMod val="75000"/>
                  <a:lumOff val="25000"/>
                </a:schemeClr>
              </a:solidFill>
              <a:latin typeface="Calibri" pitchFamily="34" charset="0"/>
            </a:endParaRPr>
          </a:p>
        </p:txBody>
      </p:sp>
      <p:sp>
        <p:nvSpPr>
          <p:cNvPr id="11" name="Rectangle 10"/>
          <p:cNvSpPr/>
          <p:nvPr>
            <p:custDataLst>
              <p:tags r:id="rId8"/>
            </p:custDataLst>
          </p:nvPr>
        </p:nvSpPr>
        <p:spPr>
          <a:xfrm>
            <a:off x="919554" y="3163368"/>
            <a:ext cx="1062412" cy="697208"/>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atin typeface="Calibri" pitchFamily="34" charset="0"/>
              </a:rPr>
              <a:t>Mise en ligne du jeu-concours</a:t>
            </a:r>
            <a:endParaRPr lang="fr-FR" sz="1200" b="1" dirty="0">
              <a:latin typeface="Calibri" pitchFamily="34" charset="0"/>
            </a:endParaRPr>
          </a:p>
        </p:txBody>
      </p:sp>
      <p:sp>
        <p:nvSpPr>
          <p:cNvPr id="12" name="Rectangle 11"/>
          <p:cNvSpPr/>
          <p:nvPr>
            <p:custDataLst>
              <p:tags r:id="rId9"/>
            </p:custDataLst>
          </p:nvPr>
        </p:nvSpPr>
        <p:spPr>
          <a:xfrm>
            <a:off x="5086642" y="4542552"/>
            <a:ext cx="1062412" cy="697208"/>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atin typeface="Calibri" pitchFamily="34" charset="0"/>
              </a:rPr>
              <a:t>Fin du jeu-concours</a:t>
            </a:r>
            <a:endParaRPr lang="fr-FR" sz="1200" b="1" dirty="0">
              <a:latin typeface="Calibri" pitchFamily="34" charset="0"/>
            </a:endParaRPr>
          </a:p>
        </p:txBody>
      </p:sp>
      <p:sp>
        <p:nvSpPr>
          <p:cNvPr id="13" name="Rectangle 12"/>
          <p:cNvSpPr/>
          <p:nvPr>
            <p:custDataLst>
              <p:tags r:id="rId10"/>
            </p:custDataLst>
          </p:nvPr>
        </p:nvSpPr>
        <p:spPr>
          <a:xfrm>
            <a:off x="919554" y="4225897"/>
            <a:ext cx="7304891" cy="332004"/>
          </a:xfrm>
          <a:prstGeom prst="rect">
            <a:avLst/>
          </a:prstGeom>
          <a:solidFill>
            <a:srgbClr val="003399">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lumMod val="75000"/>
                    <a:lumOff val="25000"/>
                  </a:schemeClr>
                </a:solidFill>
                <a:latin typeface="Calibri" pitchFamily="34" charset="0"/>
              </a:rPr>
              <a:t>Campagne Facebook</a:t>
            </a:r>
            <a:endParaRPr lang="fr-FR" sz="1200" b="1" dirty="0">
              <a:solidFill>
                <a:schemeClr val="tx1">
                  <a:lumMod val="75000"/>
                  <a:lumOff val="25000"/>
                </a:schemeClr>
              </a:solidFill>
              <a:latin typeface="Calibri" pitchFamily="34" charset="0"/>
            </a:endParaRPr>
          </a:p>
        </p:txBody>
      </p:sp>
      <p:sp>
        <p:nvSpPr>
          <p:cNvPr id="14" name="Rectangle 13"/>
          <p:cNvSpPr/>
          <p:nvPr>
            <p:custDataLst>
              <p:tags r:id="rId11"/>
            </p:custDataLst>
          </p:nvPr>
        </p:nvSpPr>
        <p:spPr>
          <a:xfrm>
            <a:off x="928263" y="4898687"/>
            <a:ext cx="3121181" cy="332004"/>
          </a:xfrm>
          <a:prstGeom prst="rect">
            <a:avLst/>
          </a:prstGeom>
          <a:solidFill>
            <a:srgbClr val="003399">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lumMod val="75000"/>
                    <a:lumOff val="25000"/>
                  </a:schemeClr>
                </a:solidFill>
                <a:latin typeface="Calibri" pitchFamily="34" charset="0"/>
              </a:rPr>
              <a:t>Campagne Facebook</a:t>
            </a:r>
            <a:endParaRPr lang="fr-FR" sz="1200" b="1" dirty="0">
              <a:solidFill>
                <a:schemeClr val="tx1">
                  <a:lumMod val="75000"/>
                  <a:lumOff val="25000"/>
                </a:schemeClr>
              </a:solidFill>
              <a:latin typeface="Calibri" pitchFamily="34" charset="0"/>
            </a:endParaRPr>
          </a:p>
        </p:txBody>
      </p:sp>
      <p:sp>
        <p:nvSpPr>
          <p:cNvPr id="16" name="Rectangle 15"/>
          <p:cNvSpPr/>
          <p:nvPr>
            <p:custDataLst>
              <p:tags r:id="rId12"/>
            </p:custDataLst>
          </p:nvPr>
        </p:nvSpPr>
        <p:spPr>
          <a:xfrm>
            <a:off x="2993592" y="5554059"/>
            <a:ext cx="1062412" cy="365167"/>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latin typeface="Calibri" pitchFamily="34" charset="0"/>
              </a:rPr>
              <a:t>Tirage au sort</a:t>
            </a:r>
            <a:endParaRPr lang="fr-FR" sz="1200" b="1" dirty="0">
              <a:latin typeface="Calibri" pitchFamily="34" charset="0"/>
            </a:endParaRPr>
          </a:p>
        </p:txBody>
      </p:sp>
      <p:grpSp>
        <p:nvGrpSpPr>
          <p:cNvPr id="15" name="Groupe 14"/>
          <p:cNvGrpSpPr/>
          <p:nvPr>
            <p:custDataLst>
              <p:tags r:id="rId13"/>
            </p:custDataLst>
          </p:nvPr>
        </p:nvGrpSpPr>
        <p:grpSpPr>
          <a:xfrm>
            <a:off x="0" y="0"/>
            <a:ext cx="1763688" cy="1656184"/>
            <a:chOff x="0" y="0"/>
            <a:chExt cx="1763688" cy="1656184"/>
          </a:xfrm>
        </p:grpSpPr>
        <p:sp>
          <p:nvSpPr>
            <p:cNvPr id="17" name="Bande diagonale 16"/>
            <p:cNvSpPr/>
            <p:nvPr/>
          </p:nvSpPr>
          <p:spPr>
            <a:xfrm>
              <a:off x="0" y="0"/>
              <a:ext cx="1763688" cy="1656184"/>
            </a:xfrm>
            <a:prstGeom prst="diagStrip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ZoneTexte 17"/>
            <p:cNvSpPr txBox="1"/>
            <p:nvPr/>
          </p:nvSpPr>
          <p:spPr>
            <a:xfrm rot="19001084">
              <a:off x="135512" y="413002"/>
              <a:ext cx="1095172" cy="369332"/>
            </a:xfrm>
            <a:prstGeom prst="rect">
              <a:avLst/>
            </a:prstGeom>
            <a:noFill/>
          </p:spPr>
          <p:txBody>
            <a:bodyPr wrap="none" rtlCol="0">
              <a:spAutoFit/>
            </a:bodyPr>
            <a:lstStyle/>
            <a:p>
              <a:r>
                <a:rPr lang="fr-FR" dirty="0" smtClean="0">
                  <a:solidFill>
                    <a:schemeClr val="bg1"/>
                  </a:solidFill>
                </a:rPr>
                <a:t>RAPPEL</a:t>
              </a:r>
              <a:endParaRPr lang="fr-FR" dirty="0">
                <a:solidFill>
                  <a:schemeClr val="bg1"/>
                </a:solidFill>
              </a:endParaRPr>
            </a:p>
          </p:txBody>
        </p:sp>
      </p:grpSp>
    </p:spTree>
  </p:cSld>
  <p:clrMapOvr>
    <a:masterClrMapping/>
  </p:clrMapOvr>
  <p:transition>
    <p:cover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FR" dirty="0" smtClean="0"/>
              <a:t>Budget</a:t>
            </a:r>
            <a:endParaRPr lang="fr-FR" dirty="0"/>
          </a:p>
        </p:txBody>
      </p:sp>
      <p:sp>
        <p:nvSpPr>
          <p:cNvPr id="4" name="Espace réservé du pied de page 3"/>
          <p:cNvSpPr>
            <a:spLocks noGrp="1"/>
          </p:cNvSpPr>
          <p:nvPr>
            <p:ph type="ftr" sz="quarter" idx="11"/>
            <p:custDataLst>
              <p:tags r:id="rId2"/>
            </p:custDataLst>
          </p:nvPr>
        </p:nvSpPr>
        <p:spPr/>
        <p:txBody>
          <a:bodyPr/>
          <a:lstStyle/>
          <a:p>
            <a:pPr>
              <a:defRPr/>
            </a:pPr>
            <a:r>
              <a:rPr lang="fr-FR" smtClean="0"/>
              <a:t>Recommandation | FFR</a:t>
            </a:r>
            <a:endParaRPr lang="fr-FR"/>
          </a:p>
        </p:txBody>
      </p:sp>
    </p:spTree>
  </p:cSld>
  <p:clrMapOvr>
    <a:masterClrMapping/>
  </p:clrMapOvr>
  <p:transition>
    <p:cover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custDataLst>
              <p:tags r:id="rId1"/>
            </p:custDataLst>
          </p:nvPr>
        </p:nvSpPr>
        <p:spPr/>
        <p:txBody>
          <a:bodyPr/>
          <a:lstStyle/>
          <a:p>
            <a:r>
              <a:rPr lang="fr-FR" dirty="0" smtClean="0"/>
              <a:t>Budget</a:t>
            </a:r>
            <a:endParaRPr lang="fr-FR" dirty="0"/>
          </a:p>
        </p:txBody>
      </p:sp>
      <p:sp>
        <p:nvSpPr>
          <p:cNvPr id="4" name="Espace réservé du pied de page 3"/>
          <p:cNvSpPr>
            <a:spLocks noGrp="1"/>
          </p:cNvSpPr>
          <p:nvPr>
            <p:ph type="ftr" sz="quarter" idx="10"/>
            <p:custDataLst>
              <p:tags r:id="rId2"/>
            </p:custDataLst>
          </p:nvPr>
        </p:nvSpPr>
        <p:spPr/>
        <p:txBody>
          <a:bodyPr/>
          <a:lstStyle/>
          <a:p>
            <a:pPr>
              <a:defRPr/>
            </a:pPr>
            <a:r>
              <a:rPr lang="fr-FR" smtClean="0"/>
              <a:t>Recommandation | FFR</a:t>
            </a:r>
            <a:endParaRPr lang="fr-FR"/>
          </a:p>
        </p:txBody>
      </p:sp>
      <p:graphicFrame>
        <p:nvGraphicFramePr>
          <p:cNvPr id="6" name="Espace réservé du contenu 5"/>
          <p:cNvGraphicFramePr>
            <a:graphicFrameLocks noGrp="1"/>
          </p:cNvGraphicFramePr>
          <p:nvPr>
            <p:ph idx="1"/>
            <p:custDataLst>
              <p:tags r:id="rId3"/>
            </p:custDataLst>
          </p:nvPr>
        </p:nvGraphicFramePr>
        <p:xfrm>
          <a:off x="2108200" y="1536384"/>
          <a:ext cx="4927600" cy="2108640"/>
        </p:xfrm>
        <a:graphic>
          <a:graphicData uri="http://schemas.openxmlformats.org/drawingml/2006/table">
            <a:tbl>
              <a:tblPr/>
              <a:tblGrid>
                <a:gridCol w="3497006"/>
                <a:gridCol w="1430594"/>
              </a:tblGrid>
              <a:tr h="381000">
                <a:tc>
                  <a:txBody>
                    <a:bodyPr/>
                    <a:lstStyle/>
                    <a:p>
                      <a:pPr algn="ctr" fontAlgn="ctr"/>
                      <a:r>
                        <a:rPr lang="fr-FR" sz="1100" b="1" i="0" u="none" strike="noStrike" dirty="0">
                          <a:solidFill>
                            <a:srgbClr val="000000"/>
                          </a:solidFill>
                          <a:latin typeface="Calibri"/>
                        </a:rPr>
                        <a:t>PRESTATIONS</a:t>
                      </a:r>
                    </a:p>
                  </a:txBody>
                  <a:tcPr marL="36000" marR="36000" marT="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1" i="0" u="none" strike="noStrike">
                          <a:solidFill>
                            <a:srgbClr val="000000"/>
                          </a:solidFill>
                          <a:latin typeface="Calibri"/>
                        </a:rPr>
                        <a:t>COUTS HT</a:t>
                      </a:r>
                    </a:p>
                  </a:txBody>
                  <a:tcPr marL="36000" marR="36000" marT="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gridSpan="2">
                  <a:txBody>
                    <a:bodyPr/>
                    <a:lstStyle/>
                    <a:p>
                      <a:pPr algn="ctr" fontAlgn="b"/>
                      <a:r>
                        <a:rPr lang="fr-FR" sz="1100" b="0" i="0" u="none" strike="noStrike" dirty="0" smtClean="0">
                          <a:solidFill>
                            <a:srgbClr val="000000"/>
                          </a:solidFill>
                          <a:latin typeface="Calibri"/>
                        </a:rPr>
                        <a:t>Campagne Facebook</a:t>
                      </a:r>
                      <a:endParaRPr lang="fr-FR" sz="1100" b="0" i="0" u="none" strike="noStrike" dirty="0">
                        <a:solidFill>
                          <a:srgbClr val="000000"/>
                        </a:solidFill>
                        <a:latin typeface="Calibri"/>
                      </a:endParaRPr>
                    </a:p>
                  </a:txBody>
                  <a:tcPr marL="36000" marR="36000" marT="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fr-FR"/>
                    </a:p>
                  </a:txBody>
                  <a:tcPr/>
                </a:tc>
              </a:tr>
              <a:tr h="571500">
                <a:tc>
                  <a:txBody>
                    <a:bodyPr/>
                    <a:lstStyle/>
                    <a:p>
                      <a:pPr algn="l" fontAlgn="ctr"/>
                      <a:r>
                        <a:rPr lang="fr-FR" sz="1100" b="1" i="0" u="none" strike="noStrike" dirty="0" smtClean="0">
                          <a:solidFill>
                            <a:srgbClr val="000000"/>
                          </a:solidFill>
                          <a:latin typeface="Calibri"/>
                        </a:rPr>
                        <a:t>Conception et mise en place</a:t>
                      </a:r>
                      <a:r>
                        <a:rPr lang="fr-FR" sz="1100" b="0" i="0" u="none" strike="noStrike" dirty="0">
                          <a:solidFill>
                            <a:srgbClr val="000000"/>
                          </a:solidFill>
                          <a:latin typeface="Calibri"/>
                        </a:rPr>
                        <a:t/>
                      </a:r>
                      <a:br>
                        <a:rPr lang="fr-FR" sz="1100" b="0" i="0" u="none" strike="noStrike" dirty="0">
                          <a:solidFill>
                            <a:srgbClr val="000000"/>
                          </a:solidFill>
                          <a:latin typeface="Calibri"/>
                        </a:rPr>
                      </a:br>
                      <a:r>
                        <a:rPr lang="fr-FR" sz="1100" b="0" i="1" u="none" strike="noStrike" dirty="0" smtClean="0">
                          <a:solidFill>
                            <a:srgbClr val="000000"/>
                          </a:solidFill>
                          <a:latin typeface="Calibri"/>
                        </a:rPr>
                        <a:t>Conception de la campagne, Création</a:t>
                      </a:r>
                      <a:r>
                        <a:rPr lang="fr-FR" sz="1100" b="0" i="1" u="none" strike="noStrike" baseline="0" dirty="0" smtClean="0">
                          <a:solidFill>
                            <a:srgbClr val="000000"/>
                          </a:solidFill>
                          <a:latin typeface="Calibri"/>
                        </a:rPr>
                        <a:t> des bannières et mise en place de la campagne.</a:t>
                      </a:r>
                      <a:endParaRPr lang="fr-FR" sz="1100" b="0" i="1" u="none" strike="noStrike" dirty="0">
                        <a:solidFill>
                          <a:srgbClr val="000000"/>
                        </a:solidFill>
                        <a:latin typeface="Calibri"/>
                      </a:endParaRPr>
                    </a:p>
                  </a:txBody>
                  <a:tcPr marL="36000" marR="36000" marT="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dirty="0" smtClean="0">
                          <a:solidFill>
                            <a:srgbClr val="000000"/>
                          </a:solidFill>
                          <a:latin typeface="Calibri"/>
                        </a:rPr>
                        <a:t>1 000 </a:t>
                      </a:r>
                      <a:r>
                        <a:rPr lang="fr-FR" sz="1100" b="0" i="0" u="none" strike="noStrike" dirty="0">
                          <a:solidFill>
                            <a:srgbClr val="000000"/>
                          </a:solidFill>
                          <a:latin typeface="Calibri"/>
                        </a:rPr>
                        <a:t>€</a:t>
                      </a:r>
                    </a:p>
                  </a:txBody>
                  <a:tcPr marL="36000" marR="36000" marT="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1500">
                <a:tc>
                  <a:txBody>
                    <a:bodyPr/>
                    <a:lstStyle/>
                    <a:p>
                      <a:pPr algn="l" fontAlgn="ctr"/>
                      <a:r>
                        <a:rPr lang="fr-FR" sz="1100" b="1" i="0" u="none" strike="noStrike" dirty="0" smtClean="0">
                          <a:solidFill>
                            <a:srgbClr val="000000"/>
                          </a:solidFill>
                          <a:latin typeface="Calibri"/>
                        </a:rPr>
                        <a:t>Achat d’espace</a:t>
                      </a:r>
                      <a:r>
                        <a:rPr lang="fr-FR" sz="1100" b="0" i="0" u="none" strike="noStrike" dirty="0">
                          <a:solidFill>
                            <a:srgbClr val="000000"/>
                          </a:solidFill>
                          <a:latin typeface="Calibri"/>
                        </a:rPr>
                        <a:t/>
                      </a:r>
                      <a:br>
                        <a:rPr lang="fr-FR" sz="1100" b="0" i="0" u="none" strike="noStrike" dirty="0">
                          <a:solidFill>
                            <a:srgbClr val="000000"/>
                          </a:solidFill>
                          <a:latin typeface="Calibri"/>
                        </a:rPr>
                      </a:br>
                      <a:r>
                        <a:rPr lang="fr-FR" sz="1100" b="0" i="1" u="none" strike="noStrike" dirty="0" smtClean="0">
                          <a:solidFill>
                            <a:srgbClr val="000000"/>
                          </a:solidFill>
                          <a:latin typeface="Calibri"/>
                        </a:rPr>
                        <a:t>Achat d’espace Facebook </a:t>
                      </a:r>
                      <a:r>
                        <a:rPr lang="fr-FR" sz="1100" b="0" i="1" u="none" strike="noStrike" dirty="0" err="1" smtClean="0">
                          <a:solidFill>
                            <a:srgbClr val="000000"/>
                          </a:solidFill>
                          <a:latin typeface="Calibri"/>
                        </a:rPr>
                        <a:t>Ads</a:t>
                      </a:r>
                      <a:r>
                        <a:rPr lang="fr-FR" sz="1100" b="0" i="1" u="none" strike="noStrike" dirty="0" smtClean="0">
                          <a:solidFill>
                            <a:srgbClr val="000000"/>
                          </a:solidFill>
                          <a:latin typeface="Calibri"/>
                        </a:rPr>
                        <a:t> + honoraire à la performance (Optimisation + </a:t>
                      </a:r>
                      <a:r>
                        <a:rPr lang="fr-FR" sz="1100" b="0" i="1" u="none" strike="noStrike" dirty="0" err="1" smtClean="0">
                          <a:solidFill>
                            <a:srgbClr val="000000"/>
                          </a:solidFill>
                          <a:latin typeface="Calibri"/>
                        </a:rPr>
                        <a:t>reporting</a:t>
                      </a:r>
                      <a:r>
                        <a:rPr lang="fr-FR" sz="1100" b="0" i="1" u="none" strike="noStrike" dirty="0" smtClean="0">
                          <a:solidFill>
                            <a:srgbClr val="000000"/>
                          </a:solidFill>
                          <a:latin typeface="Calibri"/>
                        </a:rPr>
                        <a:t>)*</a:t>
                      </a:r>
                      <a:endParaRPr lang="fr-FR" sz="1100" b="0" i="0" u="none" strike="noStrike" dirty="0">
                        <a:solidFill>
                          <a:srgbClr val="000000"/>
                        </a:solidFill>
                        <a:latin typeface="Calibri"/>
                      </a:endParaRPr>
                    </a:p>
                  </a:txBody>
                  <a:tcPr marL="36000" marR="36000" marT="0" marB="3600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0" i="0" u="none" strike="noStrike" dirty="0" smtClean="0">
                          <a:solidFill>
                            <a:srgbClr val="000000"/>
                          </a:solidFill>
                          <a:latin typeface="Calibri"/>
                        </a:rPr>
                        <a:t>4 000 </a:t>
                      </a:r>
                      <a:r>
                        <a:rPr lang="fr-FR" sz="1100" b="0" i="0" u="none" strike="noStrike" dirty="0">
                          <a:solidFill>
                            <a:srgbClr val="000000"/>
                          </a:solidFill>
                          <a:latin typeface="Calibri"/>
                        </a:rPr>
                        <a:t>€</a:t>
                      </a:r>
                    </a:p>
                  </a:txBody>
                  <a:tcPr marL="36000" marR="36000" marT="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ctr" fontAlgn="ctr"/>
                      <a:r>
                        <a:rPr lang="fr-FR" sz="1100" b="1" i="0" u="none" strike="noStrike" dirty="0">
                          <a:solidFill>
                            <a:srgbClr val="000000"/>
                          </a:solidFill>
                          <a:latin typeface="Calibri"/>
                        </a:rPr>
                        <a:t>TOTAL JEU-CONCOURS</a:t>
                      </a:r>
                    </a:p>
                  </a:txBody>
                  <a:tcPr marL="36000" marR="36000" marT="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1DE10"/>
                    </a:solidFill>
                  </a:tcPr>
                </a:tc>
                <a:tc>
                  <a:txBody>
                    <a:bodyPr/>
                    <a:lstStyle/>
                    <a:p>
                      <a:pPr algn="ctr" fontAlgn="ctr"/>
                      <a:r>
                        <a:rPr lang="fr-FR" sz="1100" b="1" i="0" u="none" strike="noStrike" dirty="0" smtClean="0">
                          <a:solidFill>
                            <a:srgbClr val="000000"/>
                          </a:solidFill>
                          <a:latin typeface="Calibri"/>
                        </a:rPr>
                        <a:t>5</a:t>
                      </a:r>
                      <a:r>
                        <a:rPr lang="fr-FR" sz="1100" b="1" i="0" u="none" strike="noStrike" baseline="0" dirty="0" smtClean="0">
                          <a:solidFill>
                            <a:srgbClr val="000000"/>
                          </a:solidFill>
                          <a:latin typeface="Calibri"/>
                        </a:rPr>
                        <a:t> 000</a:t>
                      </a:r>
                      <a:r>
                        <a:rPr lang="fr-FR" sz="1100" b="1" i="0" u="none" strike="noStrike" dirty="0" smtClean="0">
                          <a:solidFill>
                            <a:srgbClr val="000000"/>
                          </a:solidFill>
                          <a:latin typeface="Calibri"/>
                        </a:rPr>
                        <a:t> </a:t>
                      </a:r>
                      <a:r>
                        <a:rPr lang="fr-FR" sz="1100" b="1" i="0" u="none" strike="noStrike" dirty="0">
                          <a:solidFill>
                            <a:srgbClr val="000000"/>
                          </a:solidFill>
                          <a:latin typeface="Calibri"/>
                        </a:rPr>
                        <a:t>€</a:t>
                      </a:r>
                    </a:p>
                  </a:txBody>
                  <a:tcPr marL="36000" marR="36000" marT="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1DE10"/>
                    </a:solidFill>
                  </a:tcPr>
                </a:tc>
              </a:tr>
            </a:tbl>
          </a:graphicData>
        </a:graphic>
      </p:graphicFrame>
      <p:sp>
        <p:nvSpPr>
          <p:cNvPr id="7" name="Rectangle 6"/>
          <p:cNvSpPr/>
          <p:nvPr>
            <p:custDataLst>
              <p:tags r:id="rId4"/>
            </p:custDataLst>
          </p:nvPr>
        </p:nvSpPr>
        <p:spPr>
          <a:xfrm>
            <a:off x="863588" y="4365104"/>
            <a:ext cx="7416824" cy="1728191"/>
          </a:xfrm>
          <a:prstGeom prst="rect">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latin typeface="Calibri" pitchFamily="34" charset="0"/>
              </a:rPr>
              <a:t>Afin de rémunérer notre travail quotidien, nous misons sur la performance. Ainsi nous nous rémunérons au coût par clic : 0,1€ par clic.</a:t>
            </a:r>
          </a:p>
          <a:p>
            <a:endParaRPr lang="fr-FR" sz="1600" dirty="0" smtClean="0">
              <a:latin typeface="Calibri" pitchFamily="34" charset="0"/>
            </a:endParaRPr>
          </a:p>
          <a:p>
            <a:r>
              <a:rPr lang="fr-FR" sz="1600" dirty="0" smtClean="0">
                <a:latin typeface="Calibri" pitchFamily="34" charset="0"/>
              </a:rPr>
              <a:t>Ce fonctionnement permet de travailler sur un système gagnant/gagnant :</a:t>
            </a:r>
          </a:p>
          <a:p>
            <a:pPr marL="182563" indent="-182563">
              <a:buFont typeface="Wingdings" pitchFamily="2" charset="2"/>
              <a:buChar char="Ø"/>
            </a:pPr>
            <a:r>
              <a:rPr lang="fr-FR" sz="1600" dirty="0" smtClean="0">
                <a:latin typeface="Calibri" pitchFamily="34" charset="0"/>
              </a:rPr>
              <a:t>Avec un même budget, nous augmentons notre revenu en augmentant vos clics.</a:t>
            </a:r>
          </a:p>
        </p:txBody>
      </p:sp>
      <p:sp>
        <p:nvSpPr>
          <p:cNvPr id="8" name="Rectangle 7"/>
          <p:cNvSpPr/>
          <p:nvPr>
            <p:custDataLst>
              <p:tags r:id="rId5"/>
            </p:custDataLst>
          </p:nvPr>
        </p:nvSpPr>
        <p:spPr>
          <a:xfrm rot="21175867">
            <a:off x="632734" y="4224113"/>
            <a:ext cx="1238250" cy="304800"/>
          </a:xfrm>
          <a:prstGeom prst="rect">
            <a:avLst/>
          </a:prstGeom>
          <a:solidFill>
            <a:schemeClr val="bg1"/>
          </a:solidFill>
          <a:ln>
            <a:solidFill>
              <a:schemeClr val="tx1">
                <a:lumMod val="75000"/>
                <a:lumOff val="2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400" dirty="0" smtClean="0">
                <a:solidFill>
                  <a:schemeClr val="tx1">
                    <a:lumMod val="75000"/>
                    <a:lumOff val="25000"/>
                  </a:schemeClr>
                </a:solidFill>
                <a:latin typeface="Calibri" charset="0"/>
                <a:ea typeface="ＭＳ Ｐゴシック" charset="-128"/>
              </a:rPr>
              <a:t>À </a:t>
            </a:r>
            <a:r>
              <a:rPr lang="fr-FR" sz="1400" dirty="0">
                <a:solidFill>
                  <a:schemeClr val="tx1">
                    <a:lumMod val="75000"/>
                    <a:lumOff val="25000"/>
                  </a:schemeClr>
                </a:solidFill>
                <a:latin typeface="Calibri" charset="0"/>
                <a:ea typeface="ＭＳ Ｐゴシック" charset="-128"/>
              </a:rPr>
              <a:t>NOTER</a:t>
            </a:r>
          </a:p>
        </p:txBody>
      </p:sp>
    </p:spTree>
  </p:cSld>
  <p:clrMapOvr>
    <a:masterClrMapping/>
  </p:clrMapOvr>
  <p:transition>
    <p:cover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custDataLst>
              <p:tags r:id="rId1"/>
            </p:custDataLst>
          </p:nvPr>
        </p:nvSpPr>
        <p:spPr/>
        <p:txBody>
          <a:bodyPr anchor="ctr" anchorCtr="0"/>
          <a:lstStyle/>
          <a:p>
            <a:pPr>
              <a:buFont typeface="Courier New" pitchFamily="49" charset="0"/>
              <a:buChar char="o"/>
            </a:pPr>
            <a:r>
              <a:rPr lang="fr-FR" dirty="0" smtClean="0"/>
              <a:t>Vous souhaitez mettre en place un jeu-concours sur la nouvelle page Facebook de la FFR afin de créer un élément incitatif qui permettra :</a:t>
            </a:r>
          </a:p>
          <a:p>
            <a:pPr lvl="1"/>
            <a:r>
              <a:rPr lang="fr-FR" dirty="0" smtClean="0"/>
              <a:t>D’animer et privilégier votre communauté</a:t>
            </a:r>
          </a:p>
          <a:p>
            <a:pPr lvl="1"/>
            <a:r>
              <a:rPr lang="fr-FR" dirty="0" smtClean="0"/>
              <a:t>De recruter de nouveaux fans.</a:t>
            </a:r>
          </a:p>
          <a:p>
            <a:pPr lvl="1"/>
            <a:r>
              <a:rPr lang="fr-FR" dirty="0" smtClean="0"/>
              <a:t>De communiquer auprès de votre base de données par email pour les informer de la création de la page Facebook.</a:t>
            </a:r>
          </a:p>
          <a:p>
            <a:endParaRPr lang="fr-FR" dirty="0" smtClean="0"/>
          </a:p>
          <a:p>
            <a:pPr>
              <a:buFont typeface="Courier New" pitchFamily="49" charset="0"/>
              <a:buChar char="o"/>
            </a:pPr>
            <a:r>
              <a:rPr lang="fr-FR" dirty="0" smtClean="0"/>
              <a:t>Des maillots du XV de France dédicacés par les joueurs seront offerts aux gagnants.</a:t>
            </a:r>
          </a:p>
        </p:txBody>
      </p:sp>
      <p:sp>
        <p:nvSpPr>
          <p:cNvPr id="3" name="Titre 2"/>
          <p:cNvSpPr>
            <a:spLocks noGrp="1"/>
          </p:cNvSpPr>
          <p:nvPr>
            <p:ph type="title"/>
            <p:custDataLst>
              <p:tags r:id="rId2"/>
            </p:custDataLst>
          </p:nvPr>
        </p:nvSpPr>
        <p:spPr/>
        <p:txBody>
          <a:bodyPr/>
          <a:lstStyle/>
          <a:p>
            <a:r>
              <a:rPr lang="fr-FR" smtClean="0"/>
              <a:t>Votre demande</a:t>
            </a:r>
            <a:endParaRPr lang="fr-FR" dirty="0"/>
          </a:p>
        </p:txBody>
      </p:sp>
      <p:grpSp>
        <p:nvGrpSpPr>
          <p:cNvPr id="5" name="Groupe 4"/>
          <p:cNvGrpSpPr/>
          <p:nvPr>
            <p:custDataLst>
              <p:tags r:id="rId3"/>
            </p:custDataLst>
          </p:nvPr>
        </p:nvGrpSpPr>
        <p:grpSpPr>
          <a:xfrm>
            <a:off x="0" y="0"/>
            <a:ext cx="1763688" cy="1656184"/>
            <a:chOff x="0" y="0"/>
            <a:chExt cx="1763688" cy="1656184"/>
          </a:xfrm>
        </p:grpSpPr>
        <p:sp>
          <p:nvSpPr>
            <p:cNvPr id="6" name="Bande diagonale 5"/>
            <p:cNvSpPr/>
            <p:nvPr/>
          </p:nvSpPr>
          <p:spPr>
            <a:xfrm>
              <a:off x="0" y="0"/>
              <a:ext cx="1763688" cy="1656184"/>
            </a:xfrm>
            <a:prstGeom prst="diagStrip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ZoneTexte 6"/>
            <p:cNvSpPr txBox="1"/>
            <p:nvPr/>
          </p:nvSpPr>
          <p:spPr>
            <a:xfrm rot="19001084">
              <a:off x="135512" y="413002"/>
              <a:ext cx="1095172" cy="369332"/>
            </a:xfrm>
            <a:prstGeom prst="rect">
              <a:avLst/>
            </a:prstGeom>
            <a:noFill/>
          </p:spPr>
          <p:txBody>
            <a:bodyPr wrap="none" rtlCol="0">
              <a:spAutoFit/>
            </a:bodyPr>
            <a:lstStyle/>
            <a:p>
              <a:r>
                <a:rPr lang="fr-FR" dirty="0" smtClean="0">
                  <a:solidFill>
                    <a:schemeClr val="bg1"/>
                  </a:solidFill>
                </a:rPr>
                <a:t>RAPPEL</a:t>
              </a:r>
              <a:endParaRPr lang="fr-FR" dirty="0">
                <a:solidFill>
                  <a:schemeClr val="bg1"/>
                </a:solidFill>
              </a:endParaRPr>
            </a:p>
          </p:txBody>
        </p:sp>
      </p:grpSp>
      <p:sp>
        <p:nvSpPr>
          <p:cNvPr id="10" name="Espace réservé du pied de page 3"/>
          <p:cNvSpPr>
            <a:spLocks noGrp="1"/>
          </p:cNvSpPr>
          <p:nvPr>
            <p:ph type="ftr" sz="quarter" idx="10"/>
            <p:custDataLst>
              <p:tags r:id="rId4"/>
            </p:custDataLst>
          </p:nvPr>
        </p:nvSpPr>
        <p:spPr>
          <a:xfrm>
            <a:off x="3124200" y="6391275"/>
            <a:ext cx="5343525" cy="466725"/>
          </a:xfrm>
        </p:spPr>
        <p:txBody>
          <a:bodyPr/>
          <a:lstStyle/>
          <a:p>
            <a:r>
              <a:rPr lang="fr-FR" dirty="0" smtClean="0"/>
              <a:t>Recommandation | FFR</a:t>
            </a:r>
            <a:endParaRPr lang="fr-FR" dirty="0"/>
          </a:p>
        </p:txBody>
      </p: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p:txBody>
          <a:bodyPr anchor="ctr" anchorCtr="0"/>
          <a:lstStyle/>
          <a:p>
            <a:pPr>
              <a:buFont typeface="Courier New" pitchFamily="49" charset="0"/>
              <a:buChar char="o"/>
            </a:pPr>
            <a:r>
              <a:rPr lang="fr-FR" dirty="0" smtClean="0"/>
              <a:t>Pour faire connaitre le jeu-concours et générer des inscriptions, il est indispensable de communiquer sur celui-ci.</a:t>
            </a:r>
          </a:p>
          <a:p>
            <a:pPr>
              <a:buFont typeface="Courier New" pitchFamily="49" charset="0"/>
              <a:buChar char="o"/>
            </a:pPr>
            <a:endParaRPr lang="fr-FR" dirty="0" smtClean="0"/>
          </a:p>
          <a:p>
            <a:pPr>
              <a:buFont typeface="Courier New" pitchFamily="49" charset="0"/>
              <a:buChar char="o"/>
            </a:pPr>
            <a:r>
              <a:rPr lang="fr-FR" dirty="0" smtClean="0"/>
              <a:t>Pour cela plusieurs supports peuvent être envisagés :</a:t>
            </a:r>
          </a:p>
          <a:p>
            <a:pPr lvl="1"/>
            <a:r>
              <a:rPr lang="fr-FR" dirty="0" smtClean="0"/>
              <a:t>Communiquer auprès de votre base de données par email</a:t>
            </a:r>
          </a:p>
          <a:p>
            <a:pPr lvl="1"/>
            <a:r>
              <a:rPr lang="fr-FR" dirty="0" smtClean="0"/>
              <a:t>Informer vos visiteurs dès la page d’accueil du site</a:t>
            </a:r>
          </a:p>
          <a:p>
            <a:pPr lvl="1"/>
            <a:r>
              <a:rPr lang="fr-FR" dirty="0" smtClean="0"/>
              <a:t>Réaliser une campagne de bannières Facebook</a:t>
            </a:r>
          </a:p>
        </p:txBody>
      </p:sp>
      <p:sp>
        <p:nvSpPr>
          <p:cNvPr id="3" name="Titre 2"/>
          <p:cNvSpPr>
            <a:spLocks noGrp="1"/>
          </p:cNvSpPr>
          <p:nvPr>
            <p:ph type="title"/>
            <p:custDataLst>
              <p:tags r:id="rId2"/>
            </p:custDataLst>
          </p:nvPr>
        </p:nvSpPr>
        <p:spPr/>
        <p:txBody>
          <a:bodyPr/>
          <a:lstStyle/>
          <a:p>
            <a:r>
              <a:rPr lang="fr-FR" smtClean="0"/>
              <a:t>Recrutement des fans</a:t>
            </a:r>
            <a:endParaRPr lang="fr-FR" dirty="0"/>
          </a:p>
        </p:txBody>
      </p:sp>
      <p:sp>
        <p:nvSpPr>
          <p:cNvPr id="4" name="Espace réservé du pied de page 3"/>
          <p:cNvSpPr>
            <a:spLocks noGrp="1"/>
          </p:cNvSpPr>
          <p:nvPr>
            <p:ph type="ftr" sz="quarter" idx="10"/>
            <p:custDataLst>
              <p:tags r:id="rId3"/>
            </p:custDataLst>
          </p:nvPr>
        </p:nvSpPr>
        <p:spPr/>
        <p:txBody>
          <a:bodyPr/>
          <a:lstStyle/>
          <a:p>
            <a:r>
              <a:rPr lang="fr-FR" dirty="0" smtClean="0"/>
              <a:t>Recommandation | FFR</a:t>
            </a:r>
            <a:endParaRPr lang="fr-FR" dirty="0"/>
          </a:p>
        </p:txBody>
      </p:sp>
      <p:grpSp>
        <p:nvGrpSpPr>
          <p:cNvPr id="8" name="Groupe 7"/>
          <p:cNvGrpSpPr/>
          <p:nvPr>
            <p:custDataLst>
              <p:tags r:id="rId4"/>
            </p:custDataLst>
          </p:nvPr>
        </p:nvGrpSpPr>
        <p:grpSpPr>
          <a:xfrm>
            <a:off x="0" y="0"/>
            <a:ext cx="1763688" cy="1656184"/>
            <a:chOff x="0" y="0"/>
            <a:chExt cx="1763688" cy="1656184"/>
          </a:xfrm>
        </p:grpSpPr>
        <p:sp>
          <p:nvSpPr>
            <p:cNvPr id="9" name="Bande diagonale 8"/>
            <p:cNvSpPr/>
            <p:nvPr/>
          </p:nvSpPr>
          <p:spPr>
            <a:xfrm>
              <a:off x="0" y="0"/>
              <a:ext cx="1763688" cy="1656184"/>
            </a:xfrm>
            <a:prstGeom prst="diagStrip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ZoneTexte 9"/>
            <p:cNvSpPr txBox="1"/>
            <p:nvPr/>
          </p:nvSpPr>
          <p:spPr>
            <a:xfrm rot="19001084">
              <a:off x="135512" y="413002"/>
              <a:ext cx="1095172" cy="369332"/>
            </a:xfrm>
            <a:prstGeom prst="rect">
              <a:avLst/>
            </a:prstGeom>
            <a:noFill/>
          </p:spPr>
          <p:txBody>
            <a:bodyPr wrap="none" rtlCol="0">
              <a:spAutoFit/>
            </a:bodyPr>
            <a:lstStyle/>
            <a:p>
              <a:r>
                <a:rPr lang="fr-FR" dirty="0" smtClean="0">
                  <a:solidFill>
                    <a:schemeClr val="bg1"/>
                  </a:solidFill>
                </a:rPr>
                <a:t>RAPPEL</a:t>
              </a:r>
              <a:endParaRPr lang="fr-FR" dirty="0">
                <a:solidFill>
                  <a:schemeClr val="bg1"/>
                </a:solidFill>
              </a:endParaRPr>
            </a:p>
          </p:txBody>
        </p:sp>
      </p:grpSp>
    </p:spTree>
  </p:cSld>
  <p:clrMapOvr>
    <a:masterClrMapping/>
  </p:clrMapOvr>
  <p:transition>
    <p:cover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FR" dirty="0" smtClean="0"/>
              <a:t>Présentation de Facebook </a:t>
            </a:r>
            <a:r>
              <a:rPr lang="fr-FR" dirty="0" err="1" smtClean="0"/>
              <a:t>ads</a:t>
            </a:r>
            <a:endParaRPr lang="fr-FR" dirty="0" smtClean="0"/>
          </a:p>
        </p:txBody>
      </p:sp>
      <p:sp>
        <p:nvSpPr>
          <p:cNvPr id="6" name="Espace réservé du texte 5"/>
          <p:cNvSpPr>
            <a:spLocks noGrp="1"/>
          </p:cNvSpPr>
          <p:nvPr>
            <p:ph type="body" idx="1"/>
            <p:custDataLst>
              <p:tags r:id="rId2"/>
            </p:custDataLst>
          </p:nvPr>
        </p:nvSpPr>
        <p:spPr/>
        <p:txBody>
          <a:bodyPr/>
          <a:lstStyle/>
          <a:p>
            <a:r>
              <a:rPr lang="fr-FR" dirty="0" smtClean="0"/>
              <a:t>Campagne Facebook</a:t>
            </a:r>
            <a:endParaRPr lang="fr-FR" dirty="0"/>
          </a:p>
        </p:txBody>
      </p:sp>
    </p:spTree>
  </p:cSld>
  <p:clrMapOvr>
    <a:masterClrMapping/>
  </p:clrMapOvr>
  <p:transition>
    <p:cover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10"/>
          <p:cNvSpPr>
            <a:spLocks noGrp="1"/>
          </p:cNvSpPr>
          <p:nvPr>
            <p:ph idx="1"/>
            <p:custDataLst>
              <p:tags r:id="rId1"/>
            </p:custDataLst>
          </p:nvPr>
        </p:nvSpPr>
        <p:spPr/>
        <p:txBody>
          <a:bodyPr/>
          <a:lstStyle/>
          <a:p>
            <a:pPr marL="269875" indent="0">
              <a:spcAft>
                <a:spcPts val="0"/>
              </a:spcAft>
              <a:buNone/>
            </a:pPr>
            <a:r>
              <a:rPr lang="fr-FR" sz="2400" b="1" dirty="0" smtClean="0">
                <a:solidFill>
                  <a:srgbClr val="CCCC00"/>
                </a:solidFill>
                <a:sym typeface="Futura" charset="0"/>
              </a:rPr>
              <a:t>Pourquoi des bannières sur Facebook ?</a:t>
            </a:r>
          </a:p>
          <a:p>
            <a:pPr lvl="1">
              <a:spcAft>
                <a:spcPts val="0"/>
              </a:spcAft>
              <a:buFont typeface="Courier New" pitchFamily="49" charset="0"/>
              <a:buChar char="o"/>
            </a:pPr>
            <a:endParaRPr lang="fr-FR" sz="800" b="1" dirty="0" smtClean="0">
              <a:sym typeface="Futura" charset="0"/>
            </a:endParaRPr>
          </a:p>
          <a:p>
            <a:pPr lvl="1">
              <a:spcAft>
                <a:spcPts val="0"/>
              </a:spcAft>
            </a:pPr>
            <a:r>
              <a:rPr lang="fr-FR" b="1" dirty="0" smtClean="0"/>
              <a:t>Car il est possible de cibler précisément les internautes.</a:t>
            </a:r>
          </a:p>
          <a:p>
            <a:pPr lvl="2">
              <a:spcAft>
                <a:spcPts val="0"/>
              </a:spcAft>
            </a:pPr>
            <a:r>
              <a:rPr lang="fr-FR" dirty="0" smtClean="0"/>
              <a:t>Qui ils sont</a:t>
            </a:r>
          </a:p>
          <a:p>
            <a:pPr lvl="2">
              <a:spcAft>
                <a:spcPts val="0"/>
              </a:spcAft>
            </a:pPr>
            <a:r>
              <a:rPr lang="fr-FR" dirty="0" smtClean="0"/>
              <a:t>Ce qu’ils aiment </a:t>
            </a:r>
          </a:p>
          <a:p>
            <a:pPr lvl="1">
              <a:spcAft>
                <a:spcPts val="0"/>
              </a:spcAft>
            </a:pPr>
            <a:endParaRPr lang="fr-FR" dirty="0" smtClean="0"/>
          </a:p>
          <a:p>
            <a:pPr lvl="1">
              <a:spcAft>
                <a:spcPts val="0"/>
              </a:spcAft>
            </a:pPr>
            <a:r>
              <a:rPr lang="fr-FR" b="1" dirty="0" smtClean="0"/>
              <a:t>Car seuls les clics sont payés.</a:t>
            </a:r>
          </a:p>
          <a:p>
            <a:pPr lvl="2">
              <a:spcAft>
                <a:spcPts val="0"/>
              </a:spcAft>
            </a:pPr>
            <a:r>
              <a:rPr lang="fr-FR" dirty="0" smtClean="0"/>
              <a:t>Beaucoup d’impressions sans frais</a:t>
            </a:r>
          </a:p>
          <a:p>
            <a:pPr lvl="2">
              <a:spcAft>
                <a:spcPts val="0"/>
              </a:spcAft>
            </a:pPr>
            <a:r>
              <a:rPr lang="fr-FR" dirty="0" smtClean="0"/>
              <a:t>Et clics efficaces</a:t>
            </a:r>
          </a:p>
          <a:p>
            <a:pPr lvl="1">
              <a:spcAft>
                <a:spcPts val="0"/>
              </a:spcAft>
              <a:buNone/>
            </a:pPr>
            <a:r>
              <a:rPr lang="fr-FR" sz="1200" i="1" dirty="0" smtClean="0"/>
              <a:t>NB : On ne paie donc que pour les internautes réellement intéressés.</a:t>
            </a:r>
          </a:p>
          <a:p>
            <a:pPr lvl="1">
              <a:spcAft>
                <a:spcPts val="0"/>
              </a:spcAft>
            </a:pPr>
            <a:endParaRPr lang="fr-FR" dirty="0" smtClean="0"/>
          </a:p>
          <a:p>
            <a:pPr lvl="1">
              <a:spcAft>
                <a:spcPts val="0"/>
              </a:spcAft>
            </a:pPr>
            <a:r>
              <a:rPr lang="fr-FR" b="1" dirty="0" smtClean="0"/>
              <a:t>Car la maitrise des dépenses est totale et instantanée.</a:t>
            </a:r>
          </a:p>
          <a:p>
            <a:pPr lvl="2">
              <a:spcAft>
                <a:spcPts val="0"/>
              </a:spcAft>
            </a:pPr>
            <a:r>
              <a:rPr lang="fr-FR" dirty="0" smtClean="0"/>
              <a:t>Modification et évolution en temps réel</a:t>
            </a:r>
          </a:p>
          <a:p>
            <a:pPr lvl="2">
              <a:spcAft>
                <a:spcPts val="0"/>
              </a:spcAft>
            </a:pPr>
            <a:r>
              <a:rPr lang="fr-FR" dirty="0" smtClean="0"/>
              <a:t>Améliorations constantes</a:t>
            </a:r>
          </a:p>
          <a:p>
            <a:pPr>
              <a:spcAft>
                <a:spcPts val="0"/>
              </a:spcAft>
            </a:pPr>
            <a:endParaRPr lang="fr-FR" dirty="0" smtClean="0"/>
          </a:p>
          <a:p>
            <a:pPr lvl="1">
              <a:spcAft>
                <a:spcPts val="0"/>
              </a:spcAft>
            </a:pPr>
            <a:r>
              <a:rPr lang="fr-FR" b="1" dirty="0" smtClean="0"/>
              <a:t>Car il y a un potentiel intéressant à exploiter.</a:t>
            </a:r>
          </a:p>
          <a:p>
            <a:pPr lvl="2">
              <a:spcAft>
                <a:spcPts val="0"/>
              </a:spcAft>
            </a:pPr>
            <a:r>
              <a:rPr lang="fr-FR" dirty="0" smtClean="0"/>
              <a:t>Plus de 500 000 passionnés de rugby en France</a:t>
            </a:r>
          </a:p>
          <a:p>
            <a:pPr>
              <a:spcAft>
                <a:spcPts val="0"/>
              </a:spcAft>
            </a:pPr>
            <a:endParaRPr lang="fr-FR" dirty="0" smtClean="0"/>
          </a:p>
        </p:txBody>
      </p:sp>
      <p:sp>
        <p:nvSpPr>
          <p:cNvPr id="22531" name="Titre 5"/>
          <p:cNvSpPr>
            <a:spLocks noGrp="1"/>
          </p:cNvSpPr>
          <p:nvPr>
            <p:ph type="title"/>
            <p:custDataLst>
              <p:tags r:id="rId2"/>
            </p:custDataLst>
          </p:nvPr>
        </p:nvSpPr>
        <p:spPr/>
        <p:txBody>
          <a:bodyPr/>
          <a:lstStyle/>
          <a:p>
            <a:r>
              <a:rPr lang="fr-FR" smtClean="0"/>
              <a:t>Facebook Ads</a:t>
            </a:r>
            <a:endParaRPr lang="fr-FR" dirty="0" smtClean="0"/>
          </a:p>
        </p:txBody>
      </p:sp>
      <p:sp>
        <p:nvSpPr>
          <p:cNvPr id="7" name="Flèche droite 6"/>
          <p:cNvSpPr/>
          <p:nvPr>
            <p:custDataLst>
              <p:tags r:id="rId3"/>
            </p:custDataLst>
          </p:nvPr>
        </p:nvSpPr>
        <p:spPr>
          <a:xfrm>
            <a:off x="827584" y="1410440"/>
            <a:ext cx="395536" cy="360040"/>
          </a:xfrm>
          <a:prstGeom prst="rightArrow">
            <a:avLst/>
          </a:prstGeom>
          <a:solidFill>
            <a:srgbClr val="CCCC00"/>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Picture 3" descr="J:\Digital\_Digital\DAM\Banque_Images\icones et logos\img-fbADS.png"/>
          <p:cNvPicPr>
            <a:picLocks noChangeAspect="1" noChangeArrowheads="1"/>
          </p:cNvPicPr>
          <p:nvPr>
            <p:custDataLst>
              <p:tags r:id="rId4"/>
            </p:custDataLst>
          </p:nvPr>
        </p:nvPicPr>
        <p:blipFill>
          <a:blip r:embed="rId11" cstate="print"/>
          <a:srcRect/>
          <a:stretch>
            <a:fillRect/>
          </a:stretch>
        </p:blipFill>
        <p:spPr bwMode="auto">
          <a:xfrm>
            <a:off x="7812360" y="260648"/>
            <a:ext cx="864096" cy="864096"/>
          </a:xfrm>
          <a:prstGeom prst="rect">
            <a:avLst/>
          </a:prstGeom>
          <a:noFill/>
          <a:ln w="9525">
            <a:noFill/>
            <a:miter lim="800000"/>
            <a:headEnd/>
            <a:tailEnd/>
          </a:ln>
          <a:effectLst/>
        </p:spPr>
      </p:pic>
      <p:sp>
        <p:nvSpPr>
          <p:cNvPr id="19" name="Flèche droite 18"/>
          <p:cNvSpPr/>
          <p:nvPr>
            <p:custDataLst>
              <p:tags r:id="rId5"/>
            </p:custDataLst>
          </p:nvPr>
        </p:nvSpPr>
        <p:spPr>
          <a:xfrm>
            <a:off x="827584" y="2625867"/>
            <a:ext cx="395536" cy="360040"/>
          </a:xfrm>
          <a:prstGeom prst="rightArrow">
            <a:avLst/>
          </a:prstGeom>
          <a:solidFill>
            <a:srgbClr val="CCCC00"/>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custDataLst>
              <p:tags r:id="rId6"/>
            </p:custDataLst>
          </p:nvPr>
        </p:nvSpPr>
        <p:spPr>
          <a:xfrm>
            <a:off x="827584" y="4120617"/>
            <a:ext cx="395536" cy="360040"/>
          </a:xfrm>
          <a:prstGeom prst="rightArrow">
            <a:avLst/>
          </a:prstGeom>
          <a:solidFill>
            <a:srgbClr val="CCCC00"/>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custDataLst>
              <p:tags r:id="rId7"/>
            </p:custDataLst>
          </p:nvPr>
        </p:nvSpPr>
        <p:spPr>
          <a:xfrm>
            <a:off x="827584" y="5370880"/>
            <a:ext cx="395536" cy="360040"/>
          </a:xfrm>
          <a:prstGeom prst="rightArrow">
            <a:avLst/>
          </a:prstGeom>
          <a:solidFill>
            <a:srgbClr val="CCCC00"/>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9" name="Groupe 8"/>
          <p:cNvGrpSpPr/>
          <p:nvPr>
            <p:custDataLst>
              <p:tags r:id="rId8"/>
            </p:custDataLst>
          </p:nvPr>
        </p:nvGrpSpPr>
        <p:grpSpPr>
          <a:xfrm>
            <a:off x="0" y="0"/>
            <a:ext cx="1763688" cy="1656184"/>
            <a:chOff x="0" y="0"/>
            <a:chExt cx="1763688" cy="1656184"/>
          </a:xfrm>
        </p:grpSpPr>
        <p:sp>
          <p:nvSpPr>
            <p:cNvPr id="11" name="Bande diagonale 10"/>
            <p:cNvSpPr/>
            <p:nvPr/>
          </p:nvSpPr>
          <p:spPr>
            <a:xfrm>
              <a:off x="0" y="0"/>
              <a:ext cx="1763688" cy="1656184"/>
            </a:xfrm>
            <a:prstGeom prst="diagStrip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ZoneTexte 11"/>
            <p:cNvSpPr txBox="1"/>
            <p:nvPr/>
          </p:nvSpPr>
          <p:spPr>
            <a:xfrm rot="19001084">
              <a:off x="135512" y="413002"/>
              <a:ext cx="1095172" cy="369332"/>
            </a:xfrm>
            <a:prstGeom prst="rect">
              <a:avLst/>
            </a:prstGeom>
            <a:noFill/>
          </p:spPr>
          <p:txBody>
            <a:bodyPr wrap="none" rtlCol="0">
              <a:spAutoFit/>
            </a:bodyPr>
            <a:lstStyle/>
            <a:p>
              <a:r>
                <a:rPr lang="fr-FR" dirty="0" smtClean="0">
                  <a:solidFill>
                    <a:schemeClr val="bg1"/>
                  </a:solidFill>
                </a:rPr>
                <a:t>RAPPEL</a:t>
              </a:r>
              <a:endParaRPr lang="fr-FR" dirty="0">
                <a:solidFill>
                  <a:schemeClr val="bg1"/>
                </a:solidFill>
              </a:endParaRPr>
            </a:p>
          </p:txBody>
        </p:sp>
      </p:grpSp>
      <p:sp>
        <p:nvSpPr>
          <p:cNvPr id="13" name="Espace réservé du pied de page 3"/>
          <p:cNvSpPr>
            <a:spLocks noGrp="1"/>
          </p:cNvSpPr>
          <p:nvPr>
            <p:ph type="ftr" sz="quarter" idx="10"/>
            <p:custDataLst>
              <p:tags r:id="rId9"/>
            </p:custDataLst>
          </p:nvPr>
        </p:nvSpPr>
        <p:spPr>
          <a:xfrm>
            <a:off x="3124200" y="6391275"/>
            <a:ext cx="5343525" cy="466725"/>
          </a:xfrm>
        </p:spPr>
        <p:txBody>
          <a:bodyPr/>
          <a:lstStyle/>
          <a:p>
            <a:r>
              <a:rPr lang="fr-FR" dirty="0" smtClean="0"/>
              <a:t>Recommandation | FFR</a:t>
            </a:r>
            <a:endParaRPr lang="fr-FR" dirty="0"/>
          </a:p>
        </p:txBody>
      </p:sp>
    </p:spTree>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a:xfrm>
            <a:off x="457200" y="4437112"/>
            <a:ext cx="8229600" cy="1689051"/>
          </a:xfrm>
        </p:spPr>
        <p:txBody>
          <a:bodyPr/>
          <a:lstStyle/>
          <a:p>
            <a:pPr>
              <a:buFont typeface="Courier New" pitchFamily="49" charset="0"/>
              <a:buChar char="o"/>
            </a:pPr>
            <a:r>
              <a:rPr lang="fr-FR" dirty="0" smtClean="0"/>
              <a:t>Les bannières sur Facebook sont diffusées :</a:t>
            </a:r>
          </a:p>
          <a:p>
            <a:pPr lvl="1"/>
            <a:r>
              <a:rPr lang="fr-FR" dirty="0" smtClean="0"/>
              <a:t>Dans la colonne de droite</a:t>
            </a:r>
          </a:p>
          <a:p>
            <a:pPr lvl="1">
              <a:spcAft>
                <a:spcPts val="0"/>
              </a:spcAft>
            </a:pPr>
            <a:r>
              <a:rPr lang="fr-FR" dirty="0" smtClean="0"/>
              <a:t>En fonction des profils</a:t>
            </a:r>
          </a:p>
          <a:p>
            <a:pPr lvl="2"/>
            <a:r>
              <a:rPr lang="fr-FR" dirty="0" smtClean="0"/>
              <a:t>C’est l’internaute qui est ciblé : qui il est et ce qu’il aime. Les publicités affichées sont donc totalement différentes d’un compte Facebook à l’autre.</a:t>
            </a:r>
            <a:endParaRPr lang="fr-FR" dirty="0"/>
          </a:p>
        </p:txBody>
      </p:sp>
      <p:sp>
        <p:nvSpPr>
          <p:cNvPr id="3" name="Titre 2"/>
          <p:cNvSpPr>
            <a:spLocks noGrp="1"/>
          </p:cNvSpPr>
          <p:nvPr>
            <p:ph type="title"/>
            <p:custDataLst>
              <p:tags r:id="rId2"/>
            </p:custDataLst>
          </p:nvPr>
        </p:nvSpPr>
        <p:spPr/>
        <p:txBody>
          <a:bodyPr/>
          <a:lstStyle/>
          <a:p>
            <a:r>
              <a:rPr lang="fr-FR" dirty="0" smtClean="0"/>
              <a:t>Diffusion des bannières </a:t>
            </a:r>
            <a:endParaRPr lang="fr-FR" dirty="0"/>
          </a:p>
        </p:txBody>
      </p:sp>
      <p:sp>
        <p:nvSpPr>
          <p:cNvPr id="4" name="Espace réservé du pied de page 3"/>
          <p:cNvSpPr>
            <a:spLocks noGrp="1"/>
          </p:cNvSpPr>
          <p:nvPr>
            <p:ph type="ftr" sz="quarter" idx="10"/>
            <p:custDataLst>
              <p:tags r:id="rId3"/>
            </p:custDataLst>
          </p:nvPr>
        </p:nvSpPr>
        <p:spPr/>
        <p:txBody>
          <a:bodyPr/>
          <a:lstStyle/>
          <a:p>
            <a:pPr>
              <a:defRPr/>
            </a:pPr>
            <a:r>
              <a:rPr lang="fr-FR" smtClean="0"/>
              <a:t>Recommandation | FFR</a:t>
            </a:r>
            <a:endParaRPr lang="fr-FR"/>
          </a:p>
        </p:txBody>
      </p:sp>
      <p:grpSp>
        <p:nvGrpSpPr>
          <p:cNvPr id="8" name="Groupe 7"/>
          <p:cNvGrpSpPr/>
          <p:nvPr>
            <p:custDataLst>
              <p:tags r:id="rId4"/>
            </p:custDataLst>
          </p:nvPr>
        </p:nvGrpSpPr>
        <p:grpSpPr>
          <a:xfrm>
            <a:off x="1527965" y="620688"/>
            <a:ext cx="6088070" cy="3744416"/>
            <a:chOff x="1863401" y="692696"/>
            <a:chExt cx="5417198" cy="3331802"/>
          </a:xfrm>
        </p:grpSpPr>
        <p:pic>
          <p:nvPicPr>
            <p:cNvPr id="1026" name="Picture 2"/>
            <p:cNvPicPr>
              <a:picLocks noChangeAspect="1" noChangeArrowheads="1"/>
            </p:cNvPicPr>
            <p:nvPr>
              <p:custDataLst>
                <p:tags r:id="rId5"/>
              </p:custDataLst>
            </p:nvPr>
          </p:nvPicPr>
          <p:blipFill>
            <a:blip r:embed="rId9" cstate="print"/>
            <a:srcRect/>
            <a:stretch>
              <a:fillRect/>
            </a:stretch>
          </p:blipFill>
          <p:spPr bwMode="auto">
            <a:xfrm>
              <a:off x="1863401" y="692696"/>
              <a:ext cx="5417198" cy="3257972"/>
            </a:xfrm>
            <a:prstGeom prst="rect">
              <a:avLst/>
            </a:prstGeom>
            <a:noFill/>
            <a:ln w="9525">
              <a:solidFill>
                <a:schemeClr val="tx1">
                  <a:lumMod val="75000"/>
                  <a:lumOff val="25000"/>
                </a:schemeClr>
              </a:solidFill>
              <a:miter lim="800000"/>
              <a:headEnd/>
              <a:tailEnd/>
            </a:ln>
          </p:spPr>
        </p:pic>
        <p:sp>
          <p:nvSpPr>
            <p:cNvPr id="6" name="Rectangle 5"/>
            <p:cNvSpPr/>
            <p:nvPr>
              <p:custDataLst>
                <p:tags r:id="rId6"/>
              </p:custDataLst>
            </p:nvPr>
          </p:nvSpPr>
          <p:spPr>
            <a:xfrm>
              <a:off x="5902980" y="1124744"/>
              <a:ext cx="1368152" cy="280831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custDataLst>
                <p:tags r:id="rId7"/>
              </p:custDataLst>
            </p:nvPr>
          </p:nvSpPr>
          <p:spPr>
            <a:xfrm rot="20466333">
              <a:off x="5513393" y="3717932"/>
              <a:ext cx="375711" cy="30656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transition>
    <p:cover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a:xfrm>
            <a:off x="457200" y="785795"/>
            <a:ext cx="8229600" cy="410958"/>
          </a:xfrm>
        </p:spPr>
        <p:txBody>
          <a:bodyPr/>
          <a:lstStyle/>
          <a:p>
            <a:pPr marL="342900" indent="-342900">
              <a:buFont typeface="Courier New" pitchFamily="49" charset="0"/>
              <a:buChar char="o"/>
            </a:pPr>
            <a:r>
              <a:rPr lang="fr-FR" dirty="0" smtClean="0"/>
              <a:t>On distingue sur Facebook deux formats de bannières :</a:t>
            </a:r>
            <a:endParaRPr lang="fr-FR" dirty="0"/>
          </a:p>
        </p:txBody>
      </p:sp>
      <p:sp>
        <p:nvSpPr>
          <p:cNvPr id="3" name="Titre 2"/>
          <p:cNvSpPr>
            <a:spLocks noGrp="1"/>
          </p:cNvSpPr>
          <p:nvPr>
            <p:ph type="title"/>
            <p:custDataLst>
              <p:tags r:id="rId2"/>
            </p:custDataLst>
          </p:nvPr>
        </p:nvSpPr>
        <p:spPr/>
        <p:txBody>
          <a:bodyPr/>
          <a:lstStyle/>
          <a:p>
            <a:r>
              <a:rPr lang="fr-FR" dirty="0" smtClean="0"/>
              <a:t>Les formats de bannières</a:t>
            </a:r>
            <a:endParaRPr lang="fr-FR" dirty="0"/>
          </a:p>
        </p:txBody>
      </p:sp>
      <p:sp>
        <p:nvSpPr>
          <p:cNvPr id="4" name="Espace réservé du pied de page 3"/>
          <p:cNvSpPr>
            <a:spLocks noGrp="1"/>
          </p:cNvSpPr>
          <p:nvPr>
            <p:ph type="ftr" sz="quarter" idx="10"/>
            <p:custDataLst>
              <p:tags r:id="rId3"/>
            </p:custDataLst>
          </p:nvPr>
        </p:nvSpPr>
        <p:spPr/>
        <p:txBody>
          <a:bodyPr/>
          <a:lstStyle/>
          <a:p>
            <a:pPr>
              <a:defRPr/>
            </a:pPr>
            <a:r>
              <a:rPr lang="fr-FR" smtClean="0"/>
              <a:t>Recommandation | FFR</a:t>
            </a:r>
            <a:endParaRPr lang="fr-FR"/>
          </a:p>
        </p:txBody>
      </p:sp>
      <p:pic>
        <p:nvPicPr>
          <p:cNvPr id="2050" name="Picture 2"/>
          <p:cNvPicPr>
            <a:picLocks noChangeAspect="1" noChangeArrowheads="1"/>
          </p:cNvPicPr>
          <p:nvPr>
            <p:custDataLst>
              <p:tags r:id="rId4"/>
            </p:custDataLst>
          </p:nvPr>
        </p:nvPicPr>
        <p:blipFill>
          <a:blip r:embed="rId11" cstate="print"/>
          <a:srcRect/>
          <a:stretch>
            <a:fillRect/>
          </a:stretch>
        </p:blipFill>
        <p:spPr bwMode="auto">
          <a:xfrm>
            <a:off x="1167870" y="1890514"/>
            <a:ext cx="2305050" cy="2114550"/>
          </a:xfrm>
          <a:prstGeom prst="rect">
            <a:avLst/>
          </a:prstGeom>
          <a:noFill/>
          <a:ln w="9525">
            <a:solidFill>
              <a:schemeClr val="tx1">
                <a:lumMod val="75000"/>
                <a:lumOff val="25000"/>
              </a:schemeClr>
            </a:solidFill>
            <a:miter lim="800000"/>
            <a:headEnd/>
            <a:tailEnd/>
          </a:ln>
        </p:spPr>
      </p:pic>
      <p:sp>
        <p:nvSpPr>
          <p:cNvPr id="9" name="Espace réservé du contenu 10"/>
          <p:cNvSpPr txBox="1">
            <a:spLocks/>
          </p:cNvSpPr>
          <p:nvPr>
            <p:custDataLst>
              <p:tags r:id="rId5"/>
            </p:custDataLst>
          </p:nvPr>
        </p:nvSpPr>
        <p:spPr>
          <a:xfrm>
            <a:off x="0" y="1196752"/>
            <a:ext cx="9144000" cy="360040"/>
          </a:xfrm>
          <a:prstGeom prst="rect">
            <a:avLst/>
          </a:prstGeom>
        </p:spPr>
        <p:txBody>
          <a:bodyPr numCol="2"/>
          <a:lstStyle/>
          <a:p>
            <a:pPr marL="0" marR="0" lvl="1" algn="ctr" defTabSz="914400" rtl="0" eaLnBrk="0" fontAlgn="base" latinLnBrk="0" hangingPunct="0">
              <a:lnSpc>
                <a:spcPct val="100000"/>
              </a:lnSpc>
              <a:spcBef>
                <a:spcPts val="600"/>
              </a:spcBef>
              <a:spcAft>
                <a:spcPts val="0"/>
              </a:spcAft>
              <a:buClrTx/>
              <a:buSzTx/>
              <a:tabLst/>
              <a:defRPr/>
            </a:pPr>
            <a:r>
              <a:rPr kumimoji="0" lang="fr-FR" b="1" i="0" u="none" strike="noStrike" kern="0" cap="none" spc="0" normalizeH="0" baseline="0" noProof="0" dirty="0" smtClean="0">
                <a:ln>
                  <a:noFill/>
                </a:ln>
                <a:solidFill>
                  <a:srgbClr val="CCCC00"/>
                </a:solidFill>
                <a:effectLst/>
                <a:uLnTx/>
                <a:uFillTx/>
                <a:latin typeface="Calibri" pitchFamily="34" charset="0"/>
                <a:ea typeface="ＭＳ Ｐゴシック" charset="0"/>
                <a:cs typeface="ＭＳ Ｐゴシック"/>
              </a:rPr>
              <a:t>Les publicités Facebook</a:t>
            </a:r>
          </a:p>
          <a:p>
            <a:pPr marL="0" marR="0" lvl="1" algn="ctr" defTabSz="914400" rtl="0" eaLnBrk="0" fontAlgn="base" latinLnBrk="0" hangingPunct="0">
              <a:lnSpc>
                <a:spcPct val="100000"/>
              </a:lnSpc>
              <a:spcBef>
                <a:spcPts val="600"/>
              </a:spcBef>
              <a:spcAft>
                <a:spcPts val="0"/>
              </a:spcAft>
              <a:buClrTx/>
              <a:buSzTx/>
              <a:tabLst/>
              <a:defRPr/>
            </a:pPr>
            <a:r>
              <a:rPr lang="fr-FR" b="1" kern="0" dirty="0" smtClean="0">
                <a:solidFill>
                  <a:srgbClr val="CCCC00"/>
                </a:solidFill>
                <a:latin typeface="Calibri" pitchFamily="34" charset="0"/>
                <a:ea typeface="ＭＳ Ｐゴシック" charset="0"/>
              </a:rPr>
              <a:t>Les actualités sponsorisées</a:t>
            </a:r>
            <a:endParaRPr kumimoji="0" lang="fr-FR" sz="2000" b="0" i="0" u="none" strike="noStrike" kern="0" cap="none" spc="0" normalizeH="0" baseline="0" noProof="0" dirty="0" smtClean="0">
              <a:ln>
                <a:noFill/>
              </a:ln>
              <a:solidFill>
                <a:srgbClr val="CCCC00"/>
              </a:solidFill>
              <a:effectLst/>
              <a:uLnTx/>
              <a:uFillTx/>
              <a:latin typeface="Calibri" pitchFamily="34" charset="0"/>
              <a:ea typeface="ＭＳ Ｐゴシック" charset="0"/>
              <a:cs typeface="ＭＳ Ｐゴシック"/>
            </a:endParaRPr>
          </a:p>
        </p:txBody>
      </p:sp>
      <p:cxnSp>
        <p:nvCxnSpPr>
          <p:cNvPr id="13" name="Connecteur droit 12"/>
          <p:cNvCxnSpPr/>
          <p:nvPr>
            <p:custDataLst>
              <p:tags r:id="rId6"/>
            </p:custDataLst>
          </p:nvPr>
        </p:nvCxnSpPr>
        <p:spPr>
          <a:xfrm rot="5400000">
            <a:off x="2088000" y="3752760"/>
            <a:ext cx="4968000" cy="0"/>
          </a:xfrm>
          <a:prstGeom prst="line">
            <a:avLst/>
          </a:prstGeom>
          <a:ln w="5715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4" name="Rectangle 13"/>
          <p:cNvSpPr/>
          <p:nvPr>
            <p:custDataLst>
              <p:tags r:id="rId7"/>
            </p:custDataLst>
          </p:nvPr>
        </p:nvSpPr>
        <p:spPr>
          <a:xfrm>
            <a:off x="230065" y="4437112"/>
            <a:ext cx="4140000" cy="1728192"/>
          </a:xfrm>
          <a:prstGeom prst="rect">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smtClean="0">
                <a:latin typeface="Calibri" pitchFamily="34" charset="0"/>
              </a:rPr>
              <a:t>La bannière comprend :</a:t>
            </a:r>
          </a:p>
          <a:p>
            <a:r>
              <a:rPr lang="fr-FR" sz="1400" dirty="0" smtClean="0">
                <a:latin typeface="Calibri" pitchFamily="34" charset="0"/>
              </a:rPr>
              <a:t>- Un titre (25 caractères)</a:t>
            </a:r>
          </a:p>
          <a:p>
            <a:r>
              <a:rPr lang="fr-FR" sz="1400" dirty="0" smtClean="0">
                <a:latin typeface="Calibri" pitchFamily="34" charset="0"/>
              </a:rPr>
              <a:t>- Un visuel (110px X 80px)</a:t>
            </a:r>
          </a:p>
          <a:p>
            <a:pPr>
              <a:buFontTx/>
              <a:buChar char="-"/>
            </a:pPr>
            <a:r>
              <a:rPr lang="fr-FR" sz="1400" dirty="0" smtClean="0">
                <a:latin typeface="Calibri" pitchFamily="34" charset="0"/>
              </a:rPr>
              <a:t> Une description (90 caractères)</a:t>
            </a:r>
          </a:p>
          <a:p>
            <a:pPr>
              <a:buFontTx/>
              <a:buChar char="-"/>
            </a:pPr>
            <a:endParaRPr lang="fr-FR" sz="600" dirty="0" smtClean="0">
              <a:latin typeface="Calibri" pitchFamily="34" charset="0"/>
            </a:endParaRPr>
          </a:p>
          <a:p>
            <a:r>
              <a:rPr lang="fr-FR" sz="1400" dirty="0" smtClean="0">
                <a:latin typeface="Calibri" pitchFamily="34" charset="0"/>
              </a:rPr>
              <a:t>Cette bannière peut renvoyer aussi bien sur une page Facebook, une application ou un site en dehors de Facebook.</a:t>
            </a:r>
            <a:endParaRPr lang="fr-FR" sz="1400" dirty="0">
              <a:latin typeface="Calibri" pitchFamily="34" charset="0"/>
            </a:endParaRPr>
          </a:p>
        </p:txBody>
      </p:sp>
      <p:grpSp>
        <p:nvGrpSpPr>
          <p:cNvPr id="18" name="Groupe 17"/>
          <p:cNvGrpSpPr/>
          <p:nvPr>
            <p:custDataLst>
              <p:tags r:id="rId8"/>
            </p:custDataLst>
          </p:nvPr>
        </p:nvGrpSpPr>
        <p:grpSpPr>
          <a:xfrm>
            <a:off x="5706966" y="1637509"/>
            <a:ext cx="2304000" cy="2520280"/>
            <a:chOff x="5706966" y="1772816"/>
            <a:chExt cx="2304000" cy="2520280"/>
          </a:xfrm>
        </p:grpSpPr>
        <p:sp>
          <p:nvSpPr>
            <p:cNvPr id="17" name="Rectangle 16"/>
            <p:cNvSpPr/>
            <p:nvPr/>
          </p:nvSpPr>
          <p:spPr>
            <a:xfrm>
              <a:off x="5706966" y="1772816"/>
              <a:ext cx="2304000" cy="2520280"/>
            </a:xfrm>
            <a:prstGeom prst="rect">
              <a:avLst/>
            </a:prstGeom>
            <a:solidFill>
              <a:schemeClr val="bg1"/>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1" name="Picture 3"/>
            <p:cNvPicPr>
              <a:picLocks noChangeAspect="1" noChangeArrowheads="1"/>
            </p:cNvPicPr>
            <p:nvPr/>
          </p:nvPicPr>
          <p:blipFill>
            <a:blip r:embed="rId12" cstate="print"/>
            <a:srcRect r="7806"/>
            <a:stretch>
              <a:fillRect/>
            </a:stretch>
          </p:blipFill>
          <p:spPr bwMode="auto">
            <a:xfrm>
              <a:off x="5778846" y="1819441"/>
              <a:ext cx="2160240" cy="1114425"/>
            </a:xfrm>
            <a:prstGeom prst="rect">
              <a:avLst/>
            </a:prstGeom>
            <a:noFill/>
            <a:ln w="9525">
              <a:noFill/>
              <a:miter lim="800000"/>
              <a:headEnd/>
              <a:tailEnd/>
            </a:ln>
          </p:spPr>
        </p:pic>
        <p:pic>
          <p:nvPicPr>
            <p:cNvPr id="2052" name="Picture 4"/>
            <p:cNvPicPr>
              <a:picLocks noChangeAspect="1" noChangeArrowheads="1"/>
            </p:cNvPicPr>
            <p:nvPr/>
          </p:nvPicPr>
          <p:blipFill>
            <a:blip r:embed="rId13" cstate="print"/>
            <a:srcRect r="7050"/>
            <a:stretch>
              <a:fillRect/>
            </a:stretch>
          </p:blipFill>
          <p:spPr bwMode="auto">
            <a:xfrm>
              <a:off x="5752719" y="2971569"/>
              <a:ext cx="2160240" cy="1295400"/>
            </a:xfrm>
            <a:prstGeom prst="rect">
              <a:avLst/>
            </a:prstGeom>
            <a:noFill/>
            <a:ln w="9525">
              <a:noFill/>
              <a:miter lim="800000"/>
              <a:headEnd/>
              <a:tailEnd/>
            </a:ln>
          </p:spPr>
        </p:pic>
      </p:grpSp>
      <p:sp>
        <p:nvSpPr>
          <p:cNvPr id="19" name="Rectangle 18"/>
          <p:cNvSpPr/>
          <p:nvPr>
            <p:custDataLst>
              <p:tags r:id="rId9"/>
            </p:custDataLst>
          </p:nvPr>
        </p:nvSpPr>
        <p:spPr>
          <a:xfrm>
            <a:off x="4788024" y="4437112"/>
            <a:ext cx="4140000" cy="1728192"/>
          </a:xfrm>
          <a:prstGeom prst="rect">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smtClean="0">
                <a:latin typeface="Calibri" pitchFamily="34" charset="0"/>
              </a:rPr>
              <a:t>Les actualités sponsorisées permettent :</a:t>
            </a:r>
          </a:p>
          <a:p>
            <a:pPr>
              <a:buFontTx/>
              <a:buChar char="-"/>
            </a:pPr>
            <a:r>
              <a:rPr lang="fr-FR" sz="1400" dirty="0" smtClean="0">
                <a:latin typeface="Calibri" pitchFamily="34" charset="0"/>
              </a:rPr>
              <a:t> De toucher les amis des fans de la page FFR</a:t>
            </a:r>
          </a:p>
          <a:p>
            <a:pPr>
              <a:buFontTx/>
              <a:buChar char="-"/>
            </a:pPr>
            <a:r>
              <a:rPr lang="fr-FR" sz="1400" dirty="0" smtClean="0">
                <a:latin typeface="Calibri" pitchFamily="34" charset="0"/>
              </a:rPr>
              <a:t> De mettre en avant une actualité postée sur le mur</a:t>
            </a:r>
          </a:p>
          <a:p>
            <a:pPr>
              <a:buFontTx/>
              <a:buChar char="-"/>
            </a:pPr>
            <a:endParaRPr lang="fr-FR" sz="1400" dirty="0" smtClean="0">
              <a:latin typeface="Calibri" pitchFamily="34" charset="0"/>
            </a:endParaRPr>
          </a:p>
          <a:p>
            <a:r>
              <a:rPr lang="fr-FR" sz="1400" dirty="0" smtClean="0">
                <a:latin typeface="Calibri" pitchFamily="34" charset="0"/>
              </a:rPr>
              <a:t>Les taux de clics de ces bannières sont beaucoup plus élevés que les publicités : jusqu'à 0,1%.</a:t>
            </a:r>
            <a:endParaRPr lang="fr-FR" sz="1400" dirty="0">
              <a:latin typeface="Calibri" pitchFamily="34" charset="0"/>
            </a:endParaRPr>
          </a:p>
        </p:txBody>
      </p:sp>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p:txBody>
          <a:bodyPr/>
          <a:lstStyle/>
          <a:p>
            <a:pPr>
              <a:buFont typeface="Courier New" pitchFamily="49" charset="0"/>
              <a:buChar char="o"/>
            </a:pPr>
            <a:r>
              <a:rPr lang="fr-FR" dirty="0" smtClean="0"/>
              <a:t>La diffusion de publicité sur </a:t>
            </a:r>
            <a:r>
              <a:rPr lang="fr-FR" dirty="0" err="1" smtClean="0"/>
              <a:t>Facebook</a:t>
            </a:r>
            <a:r>
              <a:rPr lang="fr-FR" dirty="0" smtClean="0"/>
              <a:t> est très différents de celle faite à travers des bannières « classiques » sur internet. </a:t>
            </a:r>
          </a:p>
          <a:p>
            <a:pPr>
              <a:buFont typeface="Courier New" pitchFamily="49" charset="0"/>
              <a:buChar char="o"/>
            </a:pPr>
            <a:r>
              <a:rPr lang="fr-FR" dirty="0" smtClean="0"/>
              <a:t>Il faut bien prendre en compte ses contraintes :</a:t>
            </a:r>
          </a:p>
          <a:p>
            <a:pPr lvl="1">
              <a:buFont typeface="Courier New" pitchFamily="49" charset="0"/>
              <a:buChar char="o"/>
            </a:pPr>
            <a:r>
              <a:rPr lang="fr-FR" b="1" dirty="0" smtClean="0"/>
              <a:t>Peu de place pour s’exprimer :</a:t>
            </a:r>
            <a:r>
              <a:rPr lang="fr-FR" dirty="0" smtClean="0"/>
              <a:t> les publicités sont petites</a:t>
            </a:r>
          </a:p>
          <a:p>
            <a:pPr lvl="1">
              <a:buFont typeface="Courier New" pitchFamily="49" charset="0"/>
              <a:buChar char="o"/>
            </a:pPr>
            <a:r>
              <a:rPr lang="fr-FR" b="1" dirty="0" smtClean="0"/>
              <a:t>Peu de temps pour s’exprimer :</a:t>
            </a:r>
            <a:r>
              <a:rPr lang="fr-FR" dirty="0" smtClean="0"/>
              <a:t> les internautes changent vite de page</a:t>
            </a:r>
          </a:p>
          <a:p>
            <a:pPr>
              <a:buFont typeface="Courier New" pitchFamily="49" charset="0"/>
              <a:buChar char="o"/>
            </a:pPr>
            <a:endParaRPr lang="fr-FR" sz="300" dirty="0" smtClean="0"/>
          </a:p>
          <a:p>
            <a:pPr>
              <a:buFont typeface="Courier New" pitchFamily="49" charset="0"/>
              <a:buChar char="o"/>
            </a:pPr>
            <a:r>
              <a:rPr lang="fr-FR" dirty="0" smtClean="0"/>
              <a:t>Il est donc indispensable de bien préparer la campagne pour qu’elles soient efficaces :</a:t>
            </a:r>
          </a:p>
          <a:p>
            <a:pPr lvl="1">
              <a:spcAft>
                <a:spcPts val="0"/>
              </a:spcAft>
              <a:buFont typeface="Courier New" pitchFamily="49" charset="0"/>
              <a:buChar char="o"/>
            </a:pPr>
            <a:r>
              <a:rPr lang="fr-FR" b="1" dirty="0" smtClean="0"/>
              <a:t>Cibler des internautes pertinents</a:t>
            </a:r>
          </a:p>
          <a:p>
            <a:pPr lvl="2">
              <a:spcBef>
                <a:spcPts val="0"/>
              </a:spcBef>
            </a:pPr>
            <a:r>
              <a:rPr lang="fr-FR" dirty="0" smtClean="0"/>
              <a:t>Des internautes qui seront intéressés par ce qu’on leur propose.</a:t>
            </a:r>
          </a:p>
          <a:p>
            <a:pPr lvl="1">
              <a:spcAft>
                <a:spcPts val="0"/>
              </a:spcAft>
              <a:buFont typeface="Courier New" pitchFamily="49" charset="0"/>
              <a:buChar char="o"/>
            </a:pPr>
            <a:r>
              <a:rPr lang="fr-FR" b="1" dirty="0" smtClean="0"/>
              <a:t>Faire des annonces efficientes</a:t>
            </a:r>
          </a:p>
          <a:p>
            <a:pPr lvl="2">
              <a:spcBef>
                <a:spcPts val="0"/>
              </a:spcBef>
            </a:pPr>
            <a:r>
              <a:rPr lang="fr-FR" dirty="0" smtClean="0"/>
              <a:t>Des annonces qui attirent l’œil, qui soit simple et donne envie de cliquer.</a:t>
            </a:r>
          </a:p>
        </p:txBody>
      </p:sp>
      <p:sp>
        <p:nvSpPr>
          <p:cNvPr id="3" name="Titre 2"/>
          <p:cNvSpPr>
            <a:spLocks noGrp="1"/>
          </p:cNvSpPr>
          <p:nvPr>
            <p:ph type="title"/>
            <p:custDataLst>
              <p:tags r:id="rId2"/>
            </p:custDataLst>
          </p:nvPr>
        </p:nvSpPr>
        <p:spPr/>
        <p:txBody>
          <a:bodyPr/>
          <a:lstStyle/>
          <a:p>
            <a:r>
              <a:rPr lang="fr-FR" dirty="0" smtClean="0"/>
              <a:t>L’efficacité</a:t>
            </a:r>
            <a:endParaRPr lang="fr-FR" dirty="0"/>
          </a:p>
        </p:txBody>
      </p:sp>
      <p:sp>
        <p:nvSpPr>
          <p:cNvPr id="4" name="Espace réservé du pied de page 3"/>
          <p:cNvSpPr>
            <a:spLocks noGrp="1"/>
          </p:cNvSpPr>
          <p:nvPr>
            <p:ph type="ftr" sz="quarter" idx="10"/>
            <p:custDataLst>
              <p:tags r:id="rId3"/>
            </p:custDataLst>
          </p:nvPr>
        </p:nvSpPr>
        <p:spPr/>
        <p:txBody>
          <a:bodyPr/>
          <a:lstStyle/>
          <a:p>
            <a:pPr>
              <a:defRPr/>
            </a:pPr>
            <a:r>
              <a:rPr lang="fr-FR" smtClean="0"/>
              <a:t>Recommandation | FFR</a:t>
            </a:r>
            <a:endParaRPr lang="fr-FR"/>
          </a:p>
        </p:txBody>
      </p:sp>
      <p:sp>
        <p:nvSpPr>
          <p:cNvPr id="5" name="Rectangle 4"/>
          <p:cNvSpPr/>
          <p:nvPr>
            <p:custDataLst>
              <p:tags r:id="rId4"/>
            </p:custDataLst>
          </p:nvPr>
        </p:nvSpPr>
        <p:spPr>
          <a:xfrm>
            <a:off x="863588" y="5085185"/>
            <a:ext cx="7416824" cy="1143418"/>
          </a:xfrm>
          <a:prstGeom prst="rect">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smtClean="0">
                <a:latin typeface="Calibri" pitchFamily="34" charset="0"/>
              </a:rPr>
              <a:t>Grâce à l’outil de gestion que propose Facebook, nous ajustons les campagnes quotidiennement afin de les optimiser. Ainsi en fonction des performances des ciblages et des annonces, nous les modifions jusqu’à atteindre le meilleur résultat.</a:t>
            </a:r>
          </a:p>
        </p:txBody>
      </p:sp>
      <p:sp>
        <p:nvSpPr>
          <p:cNvPr id="6" name="Rectangle 5"/>
          <p:cNvSpPr/>
          <p:nvPr>
            <p:custDataLst>
              <p:tags r:id="rId5"/>
            </p:custDataLst>
          </p:nvPr>
        </p:nvSpPr>
        <p:spPr>
          <a:xfrm rot="21175867">
            <a:off x="632734" y="4920677"/>
            <a:ext cx="1238250" cy="304800"/>
          </a:xfrm>
          <a:prstGeom prst="rect">
            <a:avLst/>
          </a:prstGeom>
          <a:solidFill>
            <a:schemeClr val="bg1"/>
          </a:solidFill>
          <a:ln>
            <a:solidFill>
              <a:schemeClr val="tx1">
                <a:lumMod val="75000"/>
                <a:lumOff val="2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400" dirty="0" smtClean="0">
                <a:solidFill>
                  <a:schemeClr val="tx1">
                    <a:lumMod val="75000"/>
                    <a:lumOff val="25000"/>
                  </a:schemeClr>
                </a:solidFill>
                <a:latin typeface="Calibri" charset="0"/>
                <a:ea typeface="ＭＳ Ｐゴシック" charset="-128"/>
              </a:rPr>
              <a:t>À </a:t>
            </a:r>
            <a:r>
              <a:rPr lang="fr-FR" sz="1400" dirty="0">
                <a:solidFill>
                  <a:schemeClr val="tx1">
                    <a:lumMod val="75000"/>
                    <a:lumOff val="25000"/>
                  </a:schemeClr>
                </a:solidFill>
                <a:latin typeface="Calibri" charset="0"/>
                <a:ea typeface="ＭＳ Ｐゴシック" charset="-128"/>
              </a:rPr>
              <a:t>NOTER</a:t>
            </a:r>
          </a:p>
        </p:txBody>
      </p:sp>
    </p:spTree>
  </p:cSld>
  <p:clrMapOvr>
    <a:masterClrMapping/>
  </p:clrMapOvr>
  <p:transition>
    <p:cover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FR" dirty="0" smtClean="0"/>
              <a:t>Notre recommandation</a:t>
            </a:r>
          </a:p>
        </p:txBody>
      </p:sp>
      <p:sp>
        <p:nvSpPr>
          <p:cNvPr id="6" name="Espace réservé du texte 5"/>
          <p:cNvSpPr>
            <a:spLocks noGrp="1"/>
          </p:cNvSpPr>
          <p:nvPr>
            <p:ph type="body" idx="1"/>
            <p:custDataLst>
              <p:tags r:id="rId2"/>
            </p:custDataLst>
          </p:nvPr>
        </p:nvSpPr>
        <p:spPr/>
        <p:txBody>
          <a:bodyPr/>
          <a:lstStyle/>
          <a:p>
            <a:r>
              <a:rPr lang="fr-FR" dirty="0" smtClean="0"/>
              <a:t>Campagne Facebook</a:t>
            </a:r>
            <a:endParaRPr lang="fr-FR" dirty="0"/>
          </a:p>
        </p:txBody>
      </p:sp>
    </p:spTree>
  </p:cSld>
  <p:clrMapOvr>
    <a:masterClrMapping/>
  </p:clrMapOvr>
  <p:transition>
    <p:cover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10.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9"/>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9"/>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1"/>
</p:tagLst>
</file>

<file path=ppt/tags/tag44.xml><?xml version="1.0" encoding="utf-8"?>
<p:tagLst xmlns:a="http://schemas.openxmlformats.org/drawingml/2006/main" xmlns:r="http://schemas.openxmlformats.org/officeDocument/2006/relationships" xmlns:p="http://schemas.openxmlformats.org/presentationml/2006/main">
  <p:tag name="NUM" val="2"/>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5"/>
</p:tagLst>
</file>

<file path=ppt/tags/tag55.xml><?xml version="1.0" encoding="utf-8"?>
<p:tagLst xmlns:a="http://schemas.openxmlformats.org/drawingml/2006/main" xmlns:r="http://schemas.openxmlformats.org/officeDocument/2006/relationships" xmlns:p="http://schemas.openxmlformats.org/presentationml/2006/main">
  <p:tag name="NUM" val="6"/>
</p:tagLst>
</file>

<file path=ppt/tags/tag56.xml><?xml version="1.0" encoding="utf-8"?>
<p:tagLst xmlns:a="http://schemas.openxmlformats.org/drawingml/2006/main" xmlns:r="http://schemas.openxmlformats.org/officeDocument/2006/relationships" xmlns:p="http://schemas.openxmlformats.org/presentationml/2006/main">
  <p:tag name="NUM" val="7"/>
</p:tagLst>
</file>

<file path=ppt/tags/tag57.xml><?xml version="1.0" encoding="utf-8"?>
<p:tagLst xmlns:a="http://schemas.openxmlformats.org/drawingml/2006/main" xmlns:r="http://schemas.openxmlformats.org/officeDocument/2006/relationships" xmlns:p="http://schemas.openxmlformats.org/presentationml/2006/main">
  <p:tag name="NUM" val="8"/>
</p:tagLst>
</file>

<file path=ppt/tags/tag58.xml><?xml version="1.0" encoding="utf-8"?>
<p:tagLst xmlns:a="http://schemas.openxmlformats.org/drawingml/2006/main" xmlns:r="http://schemas.openxmlformats.org/officeDocument/2006/relationships" xmlns:p="http://schemas.openxmlformats.org/presentationml/2006/main">
  <p:tag name="NUM" val="9"/>
</p:tagLst>
</file>

<file path=ppt/tags/tag59.xml><?xml version="1.0" encoding="utf-8"?>
<p:tagLst xmlns:a="http://schemas.openxmlformats.org/drawingml/2006/main" xmlns:r="http://schemas.openxmlformats.org/officeDocument/2006/relationships" xmlns:p="http://schemas.openxmlformats.org/presentationml/2006/main">
  <p:tag name="NUM" val="10"/>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5"/>
</p:tagLst>
</file>

<file path=ppt/tags/tag65.xml><?xml version="1.0" encoding="utf-8"?>
<p:tagLst xmlns:a="http://schemas.openxmlformats.org/drawingml/2006/main" xmlns:r="http://schemas.openxmlformats.org/officeDocument/2006/relationships" xmlns:p="http://schemas.openxmlformats.org/presentationml/2006/main">
  <p:tag name="NUM" val="6"/>
</p:tagLst>
</file>

<file path=ppt/tags/tag66.xml><?xml version="1.0" encoding="utf-8"?>
<p:tagLst xmlns:a="http://schemas.openxmlformats.org/drawingml/2006/main" xmlns:r="http://schemas.openxmlformats.org/officeDocument/2006/relationships" xmlns:p="http://schemas.openxmlformats.org/presentationml/2006/main">
  <p:tag name="NUM" val="7"/>
</p:tagLst>
</file>

<file path=ppt/tags/tag67.xml><?xml version="1.0" encoding="utf-8"?>
<p:tagLst xmlns:a="http://schemas.openxmlformats.org/drawingml/2006/main" xmlns:r="http://schemas.openxmlformats.org/officeDocument/2006/relationships" xmlns:p="http://schemas.openxmlformats.org/presentationml/2006/main">
  <p:tag name="NUM" val="8"/>
</p:tagLst>
</file>

<file path=ppt/tags/tag68.xml><?xml version="1.0" encoding="utf-8"?>
<p:tagLst xmlns:a="http://schemas.openxmlformats.org/drawingml/2006/main" xmlns:r="http://schemas.openxmlformats.org/officeDocument/2006/relationships" xmlns:p="http://schemas.openxmlformats.org/presentationml/2006/main">
  <p:tag name="NUM" val="9"/>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5"/>
</p:tagLst>
</file>

<file path=ppt/tags/tag76.xml><?xml version="1.0" encoding="utf-8"?>
<p:tagLst xmlns:a="http://schemas.openxmlformats.org/drawingml/2006/main" xmlns:r="http://schemas.openxmlformats.org/officeDocument/2006/relationships" xmlns:p="http://schemas.openxmlformats.org/presentationml/2006/main">
  <p:tag name="NUM" val="6"/>
</p:tagLst>
</file>

<file path=ppt/tags/tag77.xml><?xml version="1.0" encoding="utf-8"?>
<p:tagLst xmlns:a="http://schemas.openxmlformats.org/drawingml/2006/main" xmlns:r="http://schemas.openxmlformats.org/officeDocument/2006/relationships" xmlns:p="http://schemas.openxmlformats.org/presentationml/2006/main">
  <p:tag name="NUM" val="7"/>
</p:tagLst>
</file>

<file path=ppt/tags/tag78.xml><?xml version="1.0" encoding="utf-8"?>
<p:tagLst xmlns:a="http://schemas.openxmlformats.org/drawingml/2006/main" xmlns:r="http://schemas.openxmlformats.org/officeDocument/2006/relationships" xmlns:p="http://schemas.openxmlformats.org/presentationml/2006/main">
  <p:tag name="NUM" val="8"/>
</p:tagLst>
</file>

<file path=ppt/tags/tag79.xml><?xml version="1.0" encoding="utf-8"?>
<p:tagLst xmlns:a="http://schemas.openxmlformats.org/drawingml/2006/main" xmlns:r="http://schemas.openxmlformats.org/officeDocument/2006/relationships" xmlns:p="http://schemas.openxmlformats.org/presentationml/2006/main">
  <p:tag name="NUM" val="9"/>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80.xml><?xml version="1.0" encoding="utf-8"?>
<p:tagLst xmlns:a="http://schemas.openxmlformats.org/drawingml/2006/main" xmlns:r="http://schemas.openxmlformats.org/officeDocument/2006/relationships" xmlns:p="http://schemas.openxmlformats.org/presentationml/2006/main">
  <p:tag name="NUM" val="10"/>
</p:tagLst>
</file>

<file path=ppt/tags/tag81.xml><?xml version="1.0" encoding="utf-8"?>
<p:tagLst xmlns:a="http://schemas.openxmlformats.org/drawingml/2006/main" xmlns:r="http://schemas.openxmlformats.org/officeDocument/2006/relationships" xmlns:p="http://schemas.openxmlformats.org/presentationml/2006/main">
  <p:tag name="NUM" val="11"/>
</p:tagLst>
</file>

<file path=ppt/tags/tag82.xml><?xml version="1.0" encoding="utf-8"?>
<p:tagLst xmlns:a="http://schemas.openxmlformats.org/drawingml/2006/main" xmlns:r="http://schemas.openxmlformats.org/officeDocument/2006/relationships" xmlns:p="http://schemas.openxmlformats.org/presentationml/2006/main">
  <p:tag name="NUM" val="12"/>
</p:tagLst>
</file>

<file path=ppt/tags/tag83.xml><?xml version="1.0" encoding="utf-8"?>
<p:tagLst xmlns:a="http://schemas.openxmlformats.org/drawingml/2006/main" xmlns:r="http://schemas.openxmlformats.org/officeDocument/2006/relationships" xmlns:p="http://schemas.openxmlformats.org/presentationml/2006/main">
  <p:tag name="NUM" val="13"/>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2"/>
</p:tagLst>
</file>

<file path=ppt/tags/tag88.xml><?xml version="1.0" encoding="utf-8"?>
<p:tagLst xmlns:a="http://schemas.openxmlformats.org/drawingml/2006/main" xmlns:r="http://schemas.openxmlformats.org/officeDocument/2006/relationships" xmlns:p="http://schemas.openxmlformats.org/presentationml/2006/main">
  <p:tag name="NUM" val="3"/>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Présentation_Template_V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ge Stadard">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Présentation_Template_V2</Template>
  <TotalTime>7826</TotalTime>
  <Words>781</Words>
  <Application>Microsoft Office PowerPoint</Application>
  <PresentationFormat>Affichage à l'écran (4:3)</PresentationFormat>
  <Paragraphs>147</Paragraphs>
  <Slides>16</Slides>
  <Notes>1</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Présentation_Template_V2</vt:lpstr>
      <vt:lpstr>Page Stadard</vt:lpstr>
      <vt:lpstr>Diapositive 1</vt:lpstr>
      <vt:lpstr>Votre demande</vt:lpstr>
      <vt:lpstr>Recrutement des fans</vt:lpstr>
      <vt:lpstr>Présentation de Facebook ads</vt:lpstr>
      <vt:lpstr>Facebook Ads</vt:lpstr>
      <vt:lpstr>Diffusion des bannières </vt:lpstr>
      <vt:lpstr>Les formats de bannières</vt:lpstr>
      <vt:lpstr>L’efficacité</vt:lpstr>
      <vt:lpstr>Notre recommandation</vt:lpstr>
      <vt:lpstr>Ciblage &amp; bannières</vt:lpstr>
      <vt:lpstr>Propositions de bannières : Publicité</vt:lpstr>
      <vt:lpstr>Propositions de bannières : Actualité</vt:lpstr>
      <vt:lpstr>Planning</vt:lpstr>
      <vt:lpstr>Planning</vt:lpstr>
      <vt:lpstr>Budget</vt:lpstr>
      <vt:lpstr>Budget</vt:lpstr>
    </vt:vector>
  </TitlesOfParts>
  <Company>The MarketinGroup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sfernandes</dc:creator>
  <cp:lastModifiedBy>The MarketinGroup</cp:lastModifiedBy>
  <cp:revision>1041</cp:revision>
  <dcterms:created xsi:type="dcterms:W3CDTF">2010-06-15T18:53:54Z</dcterms:created>
  <dcterms:modified xsi:type="dcterms:W3CDTF">2012-04-27T14:51:55Z</dcterms:modified>
</cp:coreProperties>
</file>